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4"/>
  </p:notesMasterIdLst>
  <p:sldIdLst>
    <p:sldId id="700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595"/>
  </p:normalViewPr>
  <p:slideViewPr>
    <p:cSldViewPr snapToGrid="0" snapToObjects="1">
      <p:cViewPr varScale="1">
        <p:scale>
          <a:sx n="88" d="100"/>
          <a:sy n="88" d="100"/>
        </p:scale>
        <p:origin x="-848" y="-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4" Type="http://schemas.openxmlformats.org/officeDocument/2006/relationships/notesMaster" Target="notesMasters/notes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A94A9B-9D42-0146-B577-14590A113C62}" type="datetimeFigureOut">
              <a:rPr lang="fr-FR" smtClean="0"/>
              <a:t>9/1/20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76B30E-6FC4-A245-94E2-91E54619E06D}" type="slidenum">
              <a:rPr lang="fr-FR" smtClean="0"/>
              <a:t>‹n.›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3810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177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4CFAF60-7B03-7842-964D-7F05289D56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21B4458C-25AC-7648-927B-9CCBE264D8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898416F8-2BC7-A34F-A4CA-D095B50E2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5DE7-A312-DC45-91AF-B1D84B6DF5AC}" type="datetimeFigureOut">
              <a:rPr lang="fr-FR" smtClean="0"/>
              <a:t>9/1/20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59AC6408-520B-384F-B215-476D3F82C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78BCBB50-4A2A-B74F-8EF0-1A596DD2A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7732E-4F6B-D44C-991C-22C26CA6A6F4}" type="slidenum">
              <a:rPr lang="fr-FR" smtClean="0"/>
              <a:t>‹n.›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8047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7D92584-1B7A-9E4F-AFFF-82AC990D4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5391944E-224A-DE4F-900A-4E05AB4228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43698191-E4EA-8544-9167-86FFA758E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5DE7-A312-DC45-91AF-B1D84B6DF5AC}" type="datetimeFigureOut">
              <a:rPr lang="fr-FR" smtClean="0"/>
              <a:t>9/1/20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B767E3DF-4630-AA40-BB3B-B527DF13D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8E1883E8-99ED-3E48-AD6E-2A2D44414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7732E-4F6B-D44C-991C-22C26CA6A6F4}" type="slidenum">
              <a:rPr lang="fr-FR" smtClean="0"/>
              <a:t>‹n.›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1139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EFF5B34-12CF-FA4F-BC9E-4AC085696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708F2448-0D10-8347-A596-579137DE27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BE73D17-DDAC-1F45-BF50-9552FF4C6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5DE7-A312-DC45-91AF-B1D84B6DF5AC}" type="datetimeFigureOut">
              <a:rPr lang="fr-FR" smtClean="0"/>
              <a:t>9/1/20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C9EDF14-01CA-CC44-B11F-63F06CD49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60FC4CB-C40C-7D43-8D36-E2ED6C7C9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7732E-4F6B-D44C-991C-22C26CA6A6F4}" type="slidenum">
              <a:rPr lang="fr-FR" smtClean="0"/>
              <a:t>‹n.›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0866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19CC8DB-B1D2-7B4C-B0F7-9173F47A0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73646D0C-748C-B149-AF60-7A940315CB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AC14F5B-B0F7-B847-AB27-E0A4288A2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652B068-FAEB-284C-BE67-EF8E05EF2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5DE7-A312-DC45-91AF-B1D84B6DF5AC}" type="datetimeFigureOut">
              <a:rPr lang="fr-FR" smtClean="0"/>
              <a:t>9/1/20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7AFF717-8E4E-0D41-9057-13C791F1B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0AE38006-E803-9A47-971E-A07DDB154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7732E-4F6B-D44C-991C-22C26CA6A6F4}" type="slidenum">
              <a:rPr lang="fr-FR" smtClean="0"/>
              <a:t>‹n.›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4580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BAD95C0-1C30-9F46-80DF-EDA38D694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3D8B26E-C3DC-3746-B438-FBB8DCA8C1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70E31E8B-D615-964C-A865-C5E03D51D6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42DC5FC9-3701-C441-B13E-FB9C6367B4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2A357F0D-97D0-3F46-90BB-FF6E482687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62BA0425-7714-D149-ABB6-4E4ED10CD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5DE7-A312-DC45-91AF-B1D84B6DF5AC}" type="datetimeFigureOut">
              <a:rPr lang="fr-FR" smtClean="0"/>
              <a:t>9/1/20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4A6B9399-517B-D04B-92BB-D40B74C5D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3D8CA39F-878A-B649-A587-80290F814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7732E-4F6B-D44C-991C-22C26CA6A6F4}" type="slidenum">
              <a:rPr lang="fr-FR" smtClean="0"/>
              <a:t>‹n.›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3652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216F868-9C76-884C-9E68-2BA93799C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0199BC1A-8F4B-6A40-A07E-12B711AE5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5DE7-A312-DC45-91AF-B1D84B6DF5AC}" type="datetimeFigureOut">
              <a:rPr lang="fr-FR" smtClean="0"/>
              <a:t>9/1/20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75F851B5-8530-7D40-A0D3-DBB165212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E97DBB22-1F38-9A47-B449-FE0004CD5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7732E-4F6B-D44C-991C-22C26CA6A6F4}" type="slidenum">
              <a:rPr lang="fr-FR" smtClean="0"/>
              <a:t>‹n.›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2562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57237C65-6614-A14A-8982-286AAC6C4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5DE7-A312-DC45-91AF-B1D84B6DF5AC}" type="datetimeFigureOut">
              <a:rPr lang="fr-FR" smtClean="0"/>
              <a:t>9/1/20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AA951A26-C245-4349-B3EA-8C6543E6D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4D7773FB-9A3B-E64B-AC4C-2E802A8F3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7732E-4F6B-D44C-991C-22C26CA6A6F4}" type="slidenum">
              <a:rPr lang="fr-FR" smtClean="0"/>
              <a:t>‹n.›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8991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14883C3-3846-C748-861C-62ADA2B1E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F07F1307-34EA-2D4B-9962-FD79F6A9BB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049B998E-38B6-C747-8F1D-81F1DD9C4D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D7CC1683-2DBF-B940-A2EA-D11B708AC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5DE7-A312-DC45-91AF-B1D84B6DF5AC}" type="datetimeFigureOut">
              <a:rPr lang="fr-FR" smtClean="0"/>
              <a:t>9/1/20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53EA38F8-3199-3B4A-9F6E-F6C4AEFF0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31CCA6F-B7C0-3243-BCDE-B66E73442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7732E-4F6B-D44C-991C-22C26CA6A6F4}" type="slidenum">
              <a:rPr lang="fr-FR" smtClean="0"/>
              <a:t>‹n.›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7411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9742FC8-C77F-A942-A4EE-445442DE4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928DE594-C083-9E41-AF85-B815032FFE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574AA9AE-4BB1-BC47-9E85-A8350E4CC3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BBA2348A-79F7-8848-8C95-E067065B6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5DE7-A312-DC45-91AF-B1D84B6DF5AC}" type="datetimeFigureOut">
              <a:rPr lang="fr-FR" smtClean="0"/>
              <a:t>9/1/20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45854CA-0E0E-5647-9294-3792B057D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E13FED4-607C-BF4C-8A34-2737EF08E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7732E-4F6B-D44C-991C-22C26CA6A6F4}" type="slidenum">
              <a:rPr lang="fr-FR" smtClean="0"/>
              <a:t>‹n.›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2484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779C2C0-38DE-9841-B847-E538F72C5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D514869A-2648-094B-A794-296AD00DF8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948BBB5-0884-8342-AC9E-FF7DE8EBA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5DE7-A312-DC45-91AF-B1D84B6DF5AC}" type="datetimeFigureOut">
              <a:rPr lang="fr-FR" smtClean="0"/>
              <a:t>9/1/20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21631D10-5C41-B740-A6EB-631D424B5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29DA1D2-F588-A643-BA45-B2C474415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7732E-4F6B-D44C-991C-22C26CA6A6F4}" type="slidenum">
              <a:rPr lang="fr-FR" smtClean="0"/>
              <a:t>‹n.›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7117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8A4EF1C1-993E-A342-AE99-535D219EA9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D5DB88D1-4D48-D34B-B280-975A9CED61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5E1C2F8-C670-2445-BF7D-A7BDB7E29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5DE7-A312-DC45-91AF-B1D84B6DF5AC}" type="datetimeFigureOut">
              <a:rPr lang="fr-FR" smtClean="0"/>
              <a:t>9/1/20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BC260E1E-AAA4-1141-A810-C7274D8C4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E5C2A521-9825-7D4E-BFAD-E5F3D5423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7732E-4F6B-D44C-991C-22C26CA6A6F4}" type="slidenum">
              <a:rPr lang="fr-FR" smtClean="0"/>
              <a:t>‹n.›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94668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14943" y="2125980"/>
            <a:ext cx="10369362" cy="144018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829886" y="3840480"/>
            <a:ext cx="8539475" cy="17145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92050374"/>
      </p:ext>
    </p:extLst>
  </p:cSld>
  <p:clrMapOvr>
    <a:masterClrMapping/>
  </p:clrMapOvr>
  <p:transition xmlns:p14="http://schemas.microsoft.com/office/powerpoint/2010/main"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203999" y="919513"/>
            <a:ext cx="3328519" cy="86268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06694" y="2585466"/>
            <a:ext cx="10985859" cy="336448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2000267"/>
      </p:ext>
    </p:extLst>
  </p:cSld>
  <p:clrMapOvr>
    <a:masterClrMapping/>
  </p:clrMapOvr>
  <p:transition xmlns:p14="http://schemas.microsoft.com/office/powerpoint/2010/main"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203999" y="919513"/>
            <a:ext cx="3328519" cy="86268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9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609960" y="1577340"/>
            <a:ext cx="5306675" cy="452628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4785760"/>
      </p:ext>
    </p:extLst>
  </p:cSld>
  <p:clrMapOvr>
    <a:masterClrMapping/>
  </p:clrMapOvr>
  <p:transition xmlns:p14="http://schemas.microsoft.com/office/powerpoint/2010/main"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3047971"/>
      </p:ext>
    </p:extLst>
  </p:cSld>
  <p:clrMapOvr>
    <a:masterClrMapping/>
  </p:clrMapOvr>
  <p:transition xmlns:p14="http://schemas.microsoft.com/office/powerpoint/2010/main"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614" y="527910"/>
            <a:ext cx="10520787" cy="1255138"/>
          </a:xfrm>
          <a:prstGeom prst="rect">
            <a:avLst/>
          </a:prstGeom>
        </p:spPr>
        <p:txBody>
          <a:bodyPr lIns="37919" tIns="37919" rIns="37919" bIns="37919" anchor="ctr">
            <a:normAutofit/>
          </a:bodyPr>
          <a:lstStyle>
            <a:lvl1pPr algn="ctr" defTabSz="914280">
              <a:lnSpc>
                <a:spcPct val="90000"/>
              </a:lnSpc>
              <a:defRPr sz="5251" b="1">
                <a:solidFill>
                  <a:srgbClr val="061D2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7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614" y="1910811"/>
            <a:ext cx="10520787" cy="4120154"/>
          </a:xfrm>
          <a:prstGeom prst="rect">
            <a:avLst/>
          </a:prstGeom>
        </p:spPr>
        <p:txBody>
          <a:bodyPr lIns="37919" tIns="37919" rIns="37919" bIns="37919">
            <a:normAutofit/>
          </a:bodyPr>
          <a:lstStyle>
            <a:lvl1pPr marL="223668" indent="-223668" defTabSz="914280">
              <a:lnSpc>
                <a:spcPct val="90000"/>
              </a:lnSpc>
              <a:spcBef>
                <a:spcPts val="913"/>
              </a:spcBef>
              <a:buSzPct val="100000"/>
              <a:buFont typeface="Arial"/>
              <a:buChar char="•"/>
              <a:defRPr sz="2740">
                <a:solidFill>
                  <a:srgbClr val="061D2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82841" indent="-260947" defTabSz="914280">
              <a:lnSpc>
                <a:spcPct val="90000"/>
              </a:lnSpc>
              <a:spcBef>
                <a:spcPts val="913"/>
              </a:spcBef>
              <a:buSzPct val="100000"/>
              <a:buFont typeface="Arial"/>
              <a:buChar char="•"/>
              <a:defRPr sz="2740">
                <a:solidFill>
                  <a:srgbClr val="061D2D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56923" indent="-313135" defTabSz="914280">
              <a:lnSpc>
                <a:spcPct val="90000"/>
              </a:lnSpc>
              <a:spcBef>
                <a:spcPts val="913"/>
              </a:spcBef>
              <a:buSzPct val="100000"/>
              <a:buFont typeface="Arial"/>
              <a:buChar char="•"/>
              <a:defRPr sz="2740">
                <a:solidFill>
                  <a:srgbClr val="061D2D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913611" indent="-347929" defTabSz="914280">
              <a:lnSpc>
                <a:spcPct val="90000"/>
              </a:lnSpc>
              <a:spcBef>
                <a:spcPts val="913"/>
              </a:spcBef>
              <a:buSzPct val="100000"/>
              <a:buFont typeface="Arial"/>
              <a:buChar char="•"/>
              <a:defRPr sz="2740">
                <a:solidFill>
                  <a:srgbClr val="061D2D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435504" indent="-347929" defTabSz="914280">
              <a:lnSpc>
                <a:spcPct val="90000"/>
              </a:lnSpc>
              <a:spcBef>
                <a:spcPts val="913"/>
              </a:spcBef>
              <a:buSzPct val="100000"/>
              <a:buFont typeface="Arial"/>
              <a:buChar char="•"/>
              <a:defRPr sz="2740">
                <a:solidFill>
                  <a:srgbClr val="061D2D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39165" y="6247522"/>
            <a:ext cx="320235" cy="252332"/>
          </a:xfrm>
          <a:prstGeom prst="rect">
            <a:avLst/>
          </a:prstGeom>
        </p:spPr>
        <p:txBody>
          <a:bodyPr lIns="37919" tIns="37919" rIns="37919" bIns="37919" anchor="ctr"/>
          <a:lstStyle>
            <a:lvl1pPr defTabSz="914280">
              <a:defRPr sz="1142">
                <a:solidFill>
                  <a:srgbClr val="88898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‹n.›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53092447"/>
      </p:ext>
    </p:extLst>
  </p:cSld>
  <p:clrMapOvr>
    <a:masterClrMapping/>
  </p:clrMapOvr>
  <p:transition xmlns:p14="http://schemas.microsoft.com/office/powerpoint/2010/main"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1" y="1"/>
            <a:ext cx="3935760" cy="6858000"/>
          </a:xfrm>
          <a:prstGeom prst="rect">
            <a:avLst/>
          </a:prstGeom>
          <a:solidFill>
            <a:schemeClr val="accent5"/>
          </a:solidFill>
        </p:spPr>
        <p:txBody>
          <a:bodyPr/>
          <a:lstStyle/>
          <a:p>
            <a:endParaRPr lang="id-ID"/>
          </a:p>
        </p:txBody>
      </p:sp>
      <p:sp>
        <p:nvSpPr>
          <p:cNvPr id="6" name="Rectangle 5"/>
          <p:cNvSpPr/>
          <p:nvPr userDrawn="1"/>
        </p:nvSpPr>
        <p:spPr bwMode="auto">
          <a:xfrm>
            <a:off x="5267909" y="368660"/>
            <a:ext cx="2052228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45714" tIns="22857" rIns="45714" bIns="22857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id-ID" sz="120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2354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5195901" y="368660"/>
            <a:ext cx="1116124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45714" tIns="22857" rIns="45714" bIns="22857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id-ID" sz="120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1270934" y="368661"/>
            <a:ext cx="477695" cy="276999"/>
          </a:xfrm>
          <a:prstGeom prst="rect">
            <a:avLst/>
          </a:prstGeom>
        </p:spPr>
        <p:txBody>
          <a:bodyPr/>
          <a:lstStyle/>
          <a:p>
            <a:r>
              <a:rPr lang="id-ID"/>
              <a:t> </a:t>
            </a:r>
            <a:fld id="{A0012661-A7C6-484E-80FE-CF2630C25222}" type="slidenum">
              <a:rPr smtClean="0"/>
              <a:pPr/>
              <a:t>‹n.›</a:t>
            </a:fld>
            <a:endParaRPr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096000" y="1"/>
            <a:ext cx="6096000" cy="2263140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ctr" defTabSz="121901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id-ID" sz="2200" b="1" i="0" baseline="0">
                <a:solidFill>
                  <a:schemeClr val="bg1"/>
                </a:solidFill>
                <a:latin typeface="ESP Circular Bold" charset="0"/>
              </a:defRPr>
            </a:lvl1pPr>
          </a:lstStyle>
          <a:p>
            <a:pPr marL="0" marR="0" lvl="0" indent="0" algn="ctr" defTabSz="121901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id-ID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6096000" y="2263141"/>
            <a:ext cx="6096000" cy="2263140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ctr" defTabSz="121901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id-ID" sz="2200" b="1" i="0" baseline="0">
                <a:solidFill>
                  <a:schemeClr val="bg1"/>
                </a:solidFill>
                <a:latin typeface="ESP Circular Bold" charset="0"/>
              </a:defRPr>
            </a:lvl1pPr>
          </a:lstStyle>
          <a:p>
            <a:pPr marL="0" marR="0" lvl="0" indent="0" algn="ctr" defTabSz="121901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id-ID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096000" y="4508680"/>
            <a:ext cx="6096000" cy="2349321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ctr" defTabSz="121901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id-ID" sz="2200" b="1" i="0" baseline="0">
                <a:solidFill>
                  <a:schemeClr val="bg1"/>
                </a:solidFill>
                <a:latin typeface="ESP Circular Bold" charset="0"/>
              </a:defRPr>
            </a:lvl1pPr>
          </a:lstStyle>
          <a:p>
            <a:pPr marL="0" marR="0" lvl="0" indent="0" algn="ctr" defTabSz="121901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id-ID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9084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0 w 12192000"/>
              <a:gd name="connsiteY0" fmla="*/ 0 h 13716000"/>
              <a:gd name="connsiteX1" fmla="*/ 12192000 w 12192000"/>
              <a:gd name="connsiteY1" fmla="*/ 0 h 13716000"/>
              <a:gd name="connsiteX2" fmla="*/ 12192000 w 12192000"/>
              <a:gd name="connsiteY2" fmla="*/ 13716000 h 13716000"/>
              <a:gd name="connsiteX3" fmla="*/ 0 w 12192000"/>
              <a:gd name="connsiteY3" fmla="*/ 13716000 h 13716000"/>
              <a:gd name="connsiteX4" fmla="*/ 0 w 12192000"/>
              <a:gd name="connsiteY4" fmla="*/ 0 h 13716000"/>
              <a:gd name="connsiteX0" fmla="*/ 0 w 12192000"/>
              <a:gd name="connsiteY0" fmla="*/ 13716000 h 13716000"/>
              <a:gd name="connsiteX1" fmla="*/ 12192000 w 12192000"/>
              <a:gd name="connsiteY1" fmla="*/ 0 h 13716000"/>
              <a:gd name="connsiteX2" fmla="*/ 12192000 w 12192000"/>
              <a:gd name="connsiteY2" fmla="*/ 13716000 h 13716000"/>
              <a:gd name="connsiteX3" fmla="*/ 0 w 12192000"/>
              <a:gd name="connsiteY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3716000">
                <a:moveTo>
                  <a:pt x="0" y="13716000"/>
                </a:moveTo>
                <a:lnTo>
                  <a:pt x="12192000" y="0"/>
                </a:lnTo>
                <a:lnTo>
                  <a:pt x="12192000" y="13716000"/>
                </a:lnTo>
                <a:lnTo>
                  <a:pt x="0" y="1371600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txBody>
          <a:bodyPr/>
          <a:lstStyle>
            <a:lvl1pPr>
              <a:defRPr sz="2700"/>
            </a:lvl1pPr>
          </a:lstStyle>
          <a:p>
            <a:endParaRPr lang="id-ID" dirty="0"/>
          </a:p>
        </p:txBody>
      </p:sp>
      <p:sp>
        <p:nvSpPr>
          <p:cNvPr id="10" name="Rectangle 9"/>
          <p:cNvSpPr/>
          <p:nvPr userDrawn="1"/>
        </p:nvSpPr>
        <p:spPr bwMode="auto">
          <a:xfrm>
            <a:off x="6132004" y="368660"/>
            <a:ext cx="792088" cy="3240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45714" tIns="22857" rIns="45714" bIns="22857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id-ID" sz="1200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-6602" y="1"/>
            <a:ext cx="6096000" cy="6863261"/>
          </a:xfrm>
          <a:custGeom>
            <a:avLst/>
            <a:gdLst>
              <a:gd name="connsiteX0" fmla="*/ 0 w 12192000"/>
              <a:gd name="connsiteY0" fmla="*/ 0 h 13716000"/>
              <a:gd name="connsiteX1" fmla="*/ 12192000 w 12192000"/>
              <a:gd name="connsiteY1" fmla="*/ 0 h 13716000"/>
              <a:gd name="connsiteX2" fmla="*/ 12192000 w 12192000"/>
              <a:gd name="connsiteY2" fmla="*/ 13716000 h 13716000"/>
              <a:gd name="connsiteX3" fmla="*/ 0 w 12192000"/>
              <a:gd name="connsiteY3" fmla="*/ 13716000 h 13716000"/>
              <a:gd name="connsiteX4" fmla="*/ 0 w 12192000"/>
              <a:gd name="connsiteY4" fmla="*/ 0 h 13716000"/>
              <a:gd name="connsiteX0" fmla="*/ 0 w 12192000"/>
              <a:gd name="connsiteY0" fmla="*/ 0 h 13716000"/>
              <a:gd name="connsiteX1" fmla="*/ 12192000 w 12192000"/>
              <a:gd name="connsiteY1" fmla="*/ 0 h 13716000"/>
              <a:gd name="connsiteX2" fmla="*/ 0 w 12192000"/>
              <a:gd name="connsiteY2" fmla="*/ 13716000 h 13716000"/>
              <a:gd name="connsiteX3" fmla="*/ 0 w 12192000"/>
              <a:gd name="connsiteY3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3716000">
                <a:moveTo>
                  <a:pt x="0" y="0"/>
                </a:moveTo>
                <a:lnTo>
                  <a:pt x="12192000" y="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</p:spPr>
        <p:txBody>
          <a:bodyPr/>
          <a:lstStyle>
            <a:lvl1pPr>
              <a:defRPr sz="2700"/>
            </a:lvl1pPr>
          </a:lstStyle>
          <a:p>
            <a:endParaRPr lang="id-ID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532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BAA4F68A-08B6-8341-B809-492E57C33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71C380E5-8D1A-064C-835E-FB2954C67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1D0FDB2A-7113-EA4C-AFC5-2368213AAC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CF5DE7-A312-DC45-91AF-B1D84B6DF5AC}" type="datetimeFigureOut">
              <a:rPr lang="fr-FR" smtClean="0"/>
              <a:t>9/1/20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3965377C-E1E2-CA43-9E1A-7201D76483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C6D17332-ED31-5147-8D74-86DD988B18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7732E-4F6B-D44C-991C-22C26CA6A6F4}" type="slidenum">
              <a:rPr lang="fr-FR" smtClean="0"/>
              <a:t>‹n.›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1891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599" y="274638"/>
            <a:ext cx="10972802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09599" y="1600199"/>
            <a:ext cx="10972802" cy="525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175710" y="6377941"/>
            <a:ext cx="413576" cy="276999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 algn="r">
              <a:defRPr>
                <a:solidFill>
                  <a:srgbClr val="888888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fld id="{86CB4B4D-7CA3-9044-876B-883B54F8677D}" type="slidenum">
              <a:t>‹n.›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95707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ransition xmlns:p14="http://schemas.microsoft.com/office/powerpoint/2010/main" spd="med"/>
  <p:txStyles>
    <p:titleStyle>
      <a:lvl1pPr marL="0" marR="0" indent="0" algn="l" defTabSz="104378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68" b="0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104378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68" b="0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104378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68" b="0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104378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68" b="0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104378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68" b="0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104378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68" b="0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104378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68" b="0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104378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68" b="0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104378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68" b="0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0" marR="0" indent="0" algn="l" defTabSz="104378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98" b="0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1pPr>
      <a:lvl2pPr marL="0" marR="0" indent="521894" algn="l" defTabSz="104378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98" b="0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2pPr>
      <a:lvl3pPr marL="0" marR="0" indent="1043788" algn="l" defTabSz="104378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98" b="0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3pPr>
      <a:lvl4pPr marL="0" marR="0" indent="1565681" algn="l" defTabSz="104378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98" b="0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4pPr>
      <a:lvl5pPr marL="0" marR="0" indent="2087575" algn="l" defTabSz="104378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98" b="0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5pPr>
      <a:lvl6pPr marL="0" marR="0" indent="2609469" algn="l" defTabSz="104378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98" b="0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6pPr>
      <a:lvl7pPr marL="0" marR="0" indent="3131363" algn="l" defTabSz="104378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98" b="0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7pPr>
      <a:lvl8pPr marL="0" marR="0" indent="3653257" algn="l" defTabSz="104378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98" b="0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8pPr>
      <a:lvl9pPr marL="0" marR="0" indent="4175150" algn="l" defTabSz="104378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98" b="0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104378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5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0" algn="r" defTabSz="104378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5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0" algn="r" defTabSz="104378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5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0" algn="r" defTabSz="104378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5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0" algn="r" defTabSz="104378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5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0" algn="r" defTabSz="104378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5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0" algn="r" defTabSz="104378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5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0" algn="r" defTabSz="104378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5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0" algn="r" defTabSz="104378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5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object 2"/>
          <p:cNvSpPr/>
          <p:nvPr/>
        </p:nvSpPr>
        <p:spPr>
          <a:xfrm>
            <a:off x="0" y="10262"/>
            <a:ext cx="12199191" cy="6851094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52188" rIns="52188"/>
          <a:lstStyle/>
          <a:p>
            <a:pPr defTabSz="1043788" hangingPunct="0"/>
            <a:endParaRPr sz="2055" kern="0">
              <a:solidFill>
                <a:srgbClr val="000000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58" name="object 3"/>
          <p:cNvSpPr/>
          <p:nvPr/>
        </p:nvSpPr>
        <p:spPr>
          <a:xfrm>
            <a:off x="0" y="-17141"/>
            <a:ext cx="12199191" cy="6874689"/>
          </a:xfrm>
          <a:prstGeom prst="rect">
            <a:avLst/>
          </a:prstGeom>
          <a:solidFill>
            <a:srgbClr val="0070C0">
              <a:alpha val="47000"/>
            </a:srgbClr>
          </a:solidFill>
          <a:ln w="12700">
            <a:miter lim="400000"/>
          </a:ln>
          <a:effectLst>
            <a:outerShdw blurRad="50800" dist="50800" dir="5400000" algn="ctr" rotWithShape="0">
              <a:srgbClr val="000000"/>
            </a:outerShdw>
          </a:effectLst>
        </p:spPr>
        <p:txBody>
          <a:bodyPr lIns="52188" rIns="52188"/>
          <a:lstStyle/>
          <a:p>
            <a:pPr defTabSz="1043788" hangingPunct="0"/>
            <a:endParaRPr sz="2055" kern="0" dirty="0">
              <a:solidFill>
                <a:srgbClr val="000000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710" name="object 4"/>
          <p:cNvSpPr txBox="1"/>
          <p:nvPr/>
        </p:nvSpPr>
        <p:spPr>
          <a:xfrm>
            <a:off x="396897" y="106315"/>
            <a:ext cx="9207215" cy="1187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391420" indent="-391420" defTabSz="1043788" hangingPunct="0">
              <a:lnSpc>
                <a:spcPct val="120000"/>
              </a:lnSpc>
              <a:spcBef>
                <a:spcPts val="114"/>
              </a:spcBef>
              <a:buFont typeface="Arial" charset="0"/>
              <a:buChar char="•"/>
              <a:defRPr sz="1900" b="1" spc="-124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sz="2169" b="1" kern="0" spc="-142" dirty="0">
                <a:solidFill>
                  <a:srgbClr val="FFFFFF"/>
                </a:solidFill>
                <a:latin typeface="Lucida Sans"/>
                <a:sym typeface="Lucida Sans"/>
              </a:rPr>
              <a:t>10</a:t>
            </a:r>
            <a:r>
              <a:rPr sz="2169" b="1" kern="0" spc="-189" dirty="0">
                <a:solidFill>
                  <a:srgbClr val="FFFFFF"/>
                </a:solidFill>
                <a:latin typeface="Lucida Sans"/>
                <a:sym typeface="Lucida Sans"/>
              </a:rPr>
              <a:t> </a:t>
            </a:r>
            <a:r>
              <a:rPr sz="2169" b="1" kern="0" spc="47" dirty="0">
                <a:solidFill>
                  <a:srgbClr val="FFFFFF"/>
                </a:solidFill>
                <a:latin typeface="Lucida Sans"/>
                <a:sym typeface="Lucida Sans"/>
              </a:rPr>
              <a:t>clubs</a:t>
            </a:r>
            <a:r>
              <a:rPr sz="2169" b="1" kern="0" spc="-189" dirty="0">
                <a:solidFill>
                  <a:srgbClr val="FFFFFF"/>
                </a:solidFill>
                <a:latin typeface="Lucida Sans"/>
                <a:sym typeface="Lucida Sans"/>
              </a:rPr>
              <a:t> </a:t>
            </a:r>
            <a:r>
              <a:rPr sz="2169" b="1" kern="0" spc="-33" dirty="0">
                <a:solidFill>
                  <a:srgbClr val="FFFFFF"/>
                </a:solidFill>
                <a:latin typeface="Lucida Sans"/>
                <a:sym typeface="Lucida Sans"/>
              </a:rPr>
              <a:t>will</a:t>
            </a:r>
            <a:r>
              <a:rPr sz="2169" b="1" kern="0" spc="-189" dirty="0">
                <a:solidFill>
                  <a:srgbClr val="FFFFFF"/>
                </a:solidFill>
                <a:latin typeface="Lucida Sans"/>
                <a:sym typeface="Lucida Sans"/>
              </a:rPr>
              <a:t> </a:t>
            </a:r>
            <a:r>
              <a:rPr sz="2169" b="1" kern="0" spc="95" dirty="0">
                <a:solidFill>
                  <a:srgbClr val="FFFFFF"/>
                </a:solidFill>
                <a:latin typeface="Lucida Sans"/>
                <a:sym typeface="Lucida Sans"/>
              </a:rPr>
              <a:t>play</a:t>
            </a:r>
            <a:r>
              <a:rPr sz="2169" b="1" kern="0" spc="-189" dirty="0">
                <a:solidFill>
                  <a:srgbClr val="FFFFFF"/>
                </a:solidFill>
                <a:latin typeface="Lucida Sans"/>
                <a:sym typeface="Lucida Sans"/>
              </a:rPr>
              <a:t> </a:t>
            </a:r>
            <a:r>
              <a:rPr sz="2169" b="1" kern="0" spc="-142" dirty="0">
                <a:solidFill>
                  <a:srgbClr val="FFFFFF"/>
                </a:solidFill>
                <a:latin typeface="Lucida Sans"/>
                <a:sym typeface="Lucida Sans"/>
              </a:rPr>
              <a:t>10</a:t>
            </a:r>
            <a:r>
              <a:rPr sz="2169" b="1" kern="0" spc="-189" dirty="0">
                <a:solidFill>
                  <a:srgbClr val="FFFFFF"/>
                </a:solidFill>
                <a:latin typeface="Lucida Sans"/>
                <a:sym typeface="Lucida Sans"/>
              </a:rPr>
              <a:t> </a:t>
            </a:r>
            <a:r>
              <a:rPr sz="2169" b="1" kern="0" spc="102" dirty="0">
                <a:solidFill>
                  <a:srgbClr val="FFFFFF"/>
                </a:solidFill>
                <a:latin typeface="Lucida Sans"/>
                <a:sym typeface="Lucida Sans"/>
              </a:rPr>
              <a:t>matches</a:t>
            </a:r>
            <a:r>
              <a:rPr sz="2169" b="1" kern="0" spc="-183" dirty="0">
                <a:solidFill>
                  <a:srgbClr val="FFFFFF"/>
                </a:solidFill>
                <a:latin typeface="Lucida Sans"/>
                <a:sym typeface="Lucida Sans"/>
              </a:rPr>
              <a:t> </a:t>
            </a:r>
            <a:r>
              <a:rPr sz="2169" b="1" kern="0" spc="-6" dirty="0">
                <a:solidFill>
                  <a:srgbClr val="FFFFFF"/>
                </a:solidFill>
                <a:latin typeface="Lucida Sans"/>
                <a:sym typeface="Lucida Sans"/>
              </a:rPr>
              <a:t>from</a:t>
            </a:r>
            <a:r>
              <a:rPr sz="2169" b="1" kern="0" spc="-189" dirty="0">
                <a:solidFill>
                  <a:srgbClr val="FFFFFF"/>
                </a:solidFill>
                <a:latin typeface="Lucida Sans"/>
                <a:sym typeface="Lucida Sans"/>
              </a:rPr>
              <a:t> </a:t>
            </a:r>
            <a:r>
              <a:rPr sz="2169" b="1" kern="0" spc="-6" dirty="0">
                <a:solidFill>
                  <a:srgbClr val="FFFFFF"/>
                </a:solidFill>
                <a:latin typeface="Lucida Sans"/>
                <a:sym typeface="Lucida Sans"/>
              </a:rPr>
              <a:t>mid</a:t>
            </a:r>
            <a:r>
              <a:rPr sz="2169" b="1" kern="0" spc="-189" dirty="0">
                <a:solidFill>
                  <a:srgbClr val="FFFFFF"/>
                </a:solidFill>
                <a:latin typeface="Lucida Sans"/>
                <a:sym typeface="Lucida Sans"/>
              </a:rPr>
              <a:t> </a:t>
            </a:r>
            <a:r>
              <a:rPr sz="2169" b="1" kern="0" spc="102" dirty="0">
                <a:solidFill>
                  <a:srgbClr val="FFFFFF"/>
                </a:solidFill>
                <a:latin typeface="Lucida Sans"/>
                <a:sym typeface="Lucida Sans"/>
              </a:rPr>
              <a:t>Oct</a:t>
            </a:r>
            <a:r>
              <a:rPr sz="2169" b="1" kern="0" spc="-189" dirty="0">
                <a:solidFill>
                  <a:srgbClr val="FFFFFF"/>
                </a:solidFill>
                <a:latin typeface="Lucida Sans"/>
                <a:sym typeface="Lucida Sans"/>
              </a:rPr>
              <a:t> </a:t>
            </a:r>
            <a:r>
              <a:rPr sz="2169" b="1" kern="0" spc="95" dirty="0">
                <a:solidFill>
                  <a:srgbClr val="FFFFFF"/>
                </a:solidFill>
                <a:latin typeface="Lucida Sans"/>
                <a:sym typeface="Lucida Sans"/>
              </a:rPr>
              <a:t>to</a:t>
            </a:r>
            <a:r>
              <a:rPr sz="2169" b="1" kern="0" spc="-189" dirty="0">
                <a:solidFill>
                  <a:srgbClr val="FFFFFF"/>
                </a:solidFill>
                <a:latin typeface="Lucida Sans"/>
                <a:sym typeface="Lucida Sans"/>
              </a:rPr>
              <a:t> </a:t>
            </a:r>
            <a:r>
              <a:rPr sz="2169" b="1" kern="0" spc="-6" dirty="0">
                <a:solidFill>
                  <a:srgbClr val="FFFFFF"/>
                </a:solidFill>
                <a:latin typeface="Lucida Sans"/>
                <a:sym typeface="Lucida Sans"/>
              </a:rPr>
              <a:t>mid</a:t>
            </a:r>
            <a:r>
              <a:rPr sz="2169" b="1" kern="0" spc="-189" dirty="0">
                <a:solidFill>
                  <a:srgbClr val="FFFFFF"/>
                </a:solidFill>
                <a:latin typeface="Lucida Sans"/>
                <a:sym typeface="Lucida Sans"/>
              </a:rPr>
              <a:t> </a:t>
            </a:r>
            <a:r>
              <a:rPr sz="2169" b="1" kern="0" spc="13" dirty="0">
                <a:solidFill>
                  <a:srgbClr val="FFFFFF"/>
                </a:solidFill>
                <a:latin typeface="Lucida Sans"/>
                <a:sym typeface="Lucida Sans"/>
              </a:rPr>
              <a:t>Nov</a:t>
            </a:r>
            <a:endParaRPr lang="fr-FR" sz="2169" b="1" kern="0" spc="13" dirty="0">
              <a:solidFill>
                <a:srgbClr val="FFFFFF"/>
              </a:solidFill>
              <a:latin typeface="Lucida Sans"/>
              <a:sym typeface="Lucida Sans"/>
            </a:endParaRPr>
          </a:p>
          <a:p>
            <a:pPr marL="391420" indent="-391420" defTabSz="1043788" hangingPunct="0">
              <a:lnSpc>
                <a:spcPct val="120000"/>
              </a:lnSpc>
              <a:spcBef>
                <a:spcPts val="114"/>
              </a:spcBef>
              <a:buFont typeface="Arial" charset="0"/>
              <a:buChar char="•"/>
              <a:defRPr sz="1900" b="1" spc="-124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lang="fr-FR" sz="2169" b="1" kern="0" spc="13" dirty="0">
                <a:solidFill>
                  <a:srgbClr val="FFFFFF"/>
                </a:solidFill>
                <a:latin typeface="Lucida Sans"/>
                <a:sym typeface="Lucida Sans"/>
              </a:rPr>
              <a:t>Semi-finals </a:t>
            </a:r>
            <a:r>
              <a:rPr lang="fr-FR" sz="2169" b="1" kern="0" spc="13" dirty="0" err="1">
                <a:solidFill>
                  <a:srgbClr val="FFFFFF"/>
                </a:solidFill>
                <a:latin typeface="Lucida Sans"/>
                <a:sym typeface="Lucida Sans"/>
              </a:rPr>
              <a:t>following</a:t>
            </a:r>
            <a:r>
              <a:rPr lang="fr-FR" sz="2169" b="1" kern="0" spc="13" dirty="0">
                <a:solidFill>
                  <a:srgbClr val="FFFFFF"/>
                </a:solidFill>
                <a:latin typeface="Lucida Sans"/>
                <a:sym typeface="Lucida Sans"/>
              </a:rPr>
              <a:t> </a:t>
            </a:r>
            <a:r>
              <a:rPr lang="fr-FR" sz="2169" b="1" kern="0" spc="13" dirty="0" err="1">
                <a:solidFill>
                  <a:srgbClr val="FFFFFF"/>
                </a:solidFill>
                <a:latin typeface="Lucida Sans"/>
                <a:sym typeface="Lucida Sans"/>
              </a:rPr>
              <a:t>just</a:t>
            </a:r>
            <a:r>
              <a:rPr lang="fr-FR" sz="2169" b="1" kern="0" spc="13" dirty="0">
                <a:solidFill>
                  <a:srgbClr val="FFFFFF"/>
                </a:solidFill>
                <a:latin typeface="Lucida Sans"/>
                <a:sym typeface="Lucida Sans"/>
              </a:rPr>
              <a:t> after the </a:t>
            </a:r>
            <a:r>
              <a:rPr lang="fr-FR" sz="2169" b="1" kern="0" spc="13" dirty="0" err="1">
                <a:solidFill>
                  <a:srgbClr val="FFFFFF"/>
                </a:solidFill>
                <a:latin typeface="Lucida Sans"/>
                <a:sym typeface="Lucida Sans"/>
              </a:rPr>
              <a:t>preliminary</a:t>
            </a:r>
            <a:r>
              <a:rPr lang="fr-FR" sz="2169" b="1" kern="0" spc="13" dirty="0">
                <a:solidFill>
                  <a:srgbClr val="FFFFFF"/>
                </a:solidFill>
                <a:latin typeface="Lucida Sans"/>
                <a:sym typeface="Lucida Sans"/>
              </a:rPr>
              <a:t> rounds</a:t>
            </a:r>
          </a:p>
          <a:p>
            <a:pPr marL="391420" indent="-391420" defTabSz="1043788" hangingPunct="0">
              <a:lnSpc>
                <a:spcPct val="120000"/>
              </a:lnSpc>
              <a:spcBef>
                <a:spcPts val="114"/>
              </a:spcBef>
              <a:buFont typeface="Arial" charset="0"/>
              <a:buChar char="•"/>
              <a:defRPr sz="1900" b="1" spc="-124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lang="fr-FR" sz="2169" b="1" kern="0" spc="13" dirty="0">
                <a:solidFill>
                  <a:srgbClr val="FFFFFF"/>
                </a:solidFill>
                <a:latin typeface="Lucida Sans"/>
                <a:sym typeface="Lucida Sans"/>
              </a:rPr>
              <a:t>The Final in </a:t>
            </a:r>
            <a:r>
              <a:rPr lang="fr-FR" sz="2169" b="1" kern="0" spc="13" dirty="0" err="1">
                <a:solidFill>
                  <a:srgbClr val="FFFFFF"/>
                </a:solidFill>
                <a:latin typeface="Lucida Sans"/>
                <a:sym typeface="Lucida Sans"/>
              </a:rPr>
              <a:t>December</a:t>
            </a:r>
            <a:endParaRPr sz="2169" b="1" kern="0" spc="13" dirty="0">
              <a:solidFill>
                <a:srgbClr val="FFFFFF"/>
              </a:solidFill>
              <a:latin typeface="Lucida Sans"/>
              <a:sym typeface="Lucida Sans"/>
            </a:endParaRPr>
          </a:p>
        </p:txBody>
      </p:sp>
      <p:sp>
        <p:nvSpPr>
          <p:cNvPr id="725" name="object 11"/>
          <p:cNvSpPr txBox="1"/>
          <p:nvPr/>
        </p:nvSpPr>
        <p:spPr>
          <a:xfrm>
            <a:off x="396898" y="1840301"/>
            <a:ext cx="1001745" cy="210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indent="12700">
              <a:spcBef>
                <a:spcPts val="100"/>
              </a:spcBef>
              <a:defRPr sz="1200" spc="100">
                <a:solidFill>
                  <a:srgbClr val="F4F4F4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</a:lstStyle>
          <a:p>
            <a:pPr indent="14497" defTabSz="1043788" hangingPunct="0">
              <a:spcBef>
                <a:spcPts val="114"/>
              </a:spcBef>
            </a:pPr>
            <a:r>
              <a:rPr sz="1370" kern="0" spc="114"/>
              <a:t>OCTOBER</a:t>
            </a:r>
          </a:p>
        </p:txBody>
      </p:sp>
      <p:sp>
        <p:nvSpPr>
          <p:cNvPr id="731" name="object 17"/>
          <p:cNvSpPr txBox="1"/>
          <p:nvPr/>
        </p:nvSpPr>
        <p:spPr>
          <a:xfrm>
            <a:off x="396899" y="3547609"/>
            <a:ext cx="1174260" cy="210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4497" defTabSz="1043788" hangingPunct="0">
              <a:spcBef>
                <a:spcPts val="114"/>
              </a:spcBef>
              <a:defRPr sz="1200" spc="95">
                <a:solidFill>
                  <a:srgbClr val="F4F4F4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sz="1370" kern="0" spc="108">
                <a:solidFill>
                  <a:srgbClr val="F4F4F4"/>
                </a:solidFill>
                <a:latin typeface="Lucida Sans"/>
                <a:sym typeface="Lucida Sans"/>
              </a:rPr>
              <a:t>N</a:t>
            </a:r>
            <a:r>
              <a:rPr sz="1370" kern="0" spc="17">
                <a:solidFill>
                  <a:srgbClr val="F4F4F4"/>
                </a:solidFill>
                <a:latin typeface="Lucida Sans"/>
                <a:sym typeface="Lucida Sans"/>
              </a:rPr>
              <a:t>O</a:t>
            </a:r>
            <a:r>
              <a:rPr sz="1370" kern="0" spc="239">
                <a:solidFill>
                  <a:srgbClr val="F4F4F4"/>
                </a:solidFill>
                <a:latin typeface="Lucida Sans"/>
                <a:sym typeface="Lucida Sans"/>
              </a:rPr>
              <a:t>V</a:t>
            </a:r>
            <a:r>
              <a:rPr sz="1370" kern="0" spc="166">
                <a:solidFill>
                  <a:srgbClr val="F4F4F4"/>
                </a:solidFill>
                <a:latin typeface="Lucida Sans"/>
                <a:sym typeface="Lucida Sans"/>
              </a:rPr>
              <a:t>E</a:t>
            </a:r>
            <a:r>
              <a:rPr sz="1370" kern="0" spc="183">
                <a:solidFill>
                  <a:srgbClr val="F4F4F4"/>
                </a:solidFill>
                <a:latin typeface="Lucida Sans"/>
                <a:sym typeface="Lucida Sans"/>
              </a:rPr>
              <a:t>M</a:t>
            </a:r>
            <a:r>
              <a:rPr sz="1370" kern="0" spc="239">
                <a:solidFill>
                  <a:srgbClr val="F4F4F4"/>
                </a:solidFill>
                <a:latin typeface="Lucida Sans"/>
                <a:sym typeface="Lucida Sans"/>
              </a:rPr>
              <a:t>B</a:t>
            </a:r>
            <a:r>
              <a:rPr sz="1370" kern="0" spc="166">
                <a:solidFill>
                  <a:srgbClr val="F4F4F4"/>
                </a:solidFill>
                <a:latin typeface="Lucida Sans"/>
                <a:sym typeface="Lucida Sans"/>
              </a:rPr>
              <a:t>E</a:t>
            </a:r>
            <a:r>
              <a:rPr sz="1370" kern="0" spc="17">
                <a:solidFill>
                  <a:srgbClr val="F4F4F4"/>
                </a:solidFill>
                <a:latin typeface="Lucida Sans"/>
                <a:sym typeface="Lucida Sans"/>
              </a:rPr>
              <a:t>R</a:t>
            </a:r>
          </a:p>
        </p:txBody>
      </p:sp>
      <p:sp>
        <p:nvSpPr>
          <p:cNvPr id="747" name="object 33"/>
          <p:cNvSpPr/>
          <p:nvPr/>
        </p:nvSpPr>
        <p:spPr>
          <a:xfrm flipV="1">
            <a:off x="200727" y="3897865"/>
            <a:ext cx="11787132" cy="8622"/>
          </a:xfrm>
          <a:prstGeom prst="line">
            <a:avLst/>
          </a:prstGeom>
          <a:ln w="6350">
            <a:solidFill>
              <a:srgbClr val="FFFFFF"/>
            </a:solidFill>
          </a:ln>
        </p:spPr>
        <p:txBody>
          <a:bodyPr lIns="52188" rIns="52188"/>
          <a:lstStyle/>
          <a:p>
            <a:pPr defTabSz="1043788" hangingPunct="0"/>
            <a:endParaRPr sz="2055" kern="0">
              <a:solidFill>
                <a:srgbClr val="000000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748" name="object 34"/>
          <p:cNvSpPr/>
          <p:nvPr/>
        </p:nvSpPr>
        <p:spPr>
          <a:xfrm>
            <a:off x="200727" y="2169485"/>
            <a:ext cx="11733564" cy="29208"/>
          </a:xfrm>
          <a:prstGeom prst="line">
            <a:avLst/>
          </a:prstGeom>
          <a:ln w="6350">
            <a:solidFill>
              <a:srgbClr val="FFFFFF"/>
            </a:solidFill>
          </a:ln>
        </p:spPr>
        <p:txBody>
          <a:bodyPr lIns="52188" rIns="52188"/>
          <a:lstStyle/>
          <a:p>
            <a:pPr defTabSz="1043788" hangingPunct="0"/>
            <a:endParaRPr sz="2055" kern="0">
              <a:solidFill>
                <a:srgbClr val="000000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749" name="object 35"/>
          <p:cNvSpPr txBox="1"/>
          <p:nvPr/>
        </p:nvSpPr>
        <p:spPr>
          <a:xfrm>
            <a:off x="419019" y="6434773"/>
            <a:ext cx="1146716" cy="210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4497" defTabSz="1043788" hangingPunct="0">
              <a:spcBef>
                <a:spcPts val="114"/>
              </a:spcBef>
              <a:defRPr sz="1200" spc="90">
                <a:solidFill>
                  <a:srgbClr val="F4F4F4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sz="1370" kern="0" spc="103" dirty="0">
                <a:solidFill>
                  <a:srgbClr val="F4F4F4"/>
                </a:solidFill>
                <a:latin typeface="Lucida Sans"/>
                <a:sym typeface="Lucida Sans"/>
              </a:rPr>
              <a:t>D</a:t>
            </a:r>
            <a:r>
              <a:rPr sz="1370" kern="0" spc="74" dirty="0">
                <a:solidFill>
                  <a:srgbClr val="F4F4F4"/>
                </a:solidFill>
                <a:latin typeface="Lucida Sans"/>
                <a:sym typeface="Lucida Sans"/>
              </a:rPr>
              <a:t>E</a:t>
            </a:r>
            <a:r>
              <a:rPr sz="1370" kern="0" spc="177" dirty="0">
                <a:solidFill>
                  <a:srgbClr val="F4F4F4"/>
                </a:solidFill>
                <a:latin typeface="Lucida Sans"/>
                <a:sym typeface="Lucida Sans"/>
              </a:rPr>
              <a:t>C</a:t>
            </a:r>
            <a:r>
              <a:rPr sz="1370" kern="0" spc="205" dirty="0">
                <a:solidFill>
                  <a:srgbClr val="F4F4F4"/>
                </a:solidFill>
                <a:latin typeface="Lucida Sans"/>
                <a:sym typeface="Lucida Sans"/>
              </a:rPr>
              <a:t>E</a:t>
            </a:r>
            <a:r>
              <a:rPr sz="1370" kern="0" spc="183" dirty="0">
                <a:solidFill>
                  <a:srgbClr val="F4F4F4"/>
                </a:solidFill>
                <a:latin typeface="Lucida Sans"/>
                <a:sym typeface="Lucida Sans"/>
              </a:rPr>
              <a:t>M</a:t>
            </a:r>
            <a:r>
              <a:rPr sz="1370" kern="0" spc="239" dirty="0">
                <a:solidFill>
                  <a:srgbClr val="F4F4F4"/>
                </a:solidFill>
                <a:latin typeface="Lucida Sans"/>
                <a:sym typeface="Lucida Sans"/>
              </a:rPr>
              <a:t>B</a:t>
            </a:r>
            <a:r>
              <a:rPr sz="1370" kern="0" spc="166" dirty="0">
                <a:solidFill>
                  <a:srgbClr val="F4F4F4"/>
                </a:solidFill>
                <a:latin typeface="Lucida Sans"/>
                <a:sym typeface="Lucida Sans"/>
              </a:rPr>
              <a:t>E</a:t>
            </a:r>
            <a:r>
              <a:rPr sz="1370" kern="0" spc="17" dirty="0">
                <a:solidFill>
                  <a:srgbClr val="F4F4F4"/>
                </a:solidFill>
                <a:latin typeface="Lucida Sans"/>
                <a:sym typeface="Lucida Sans"/>
              </a:rPr>
              <a:t>R</a:t>
            </a:r>
          </a:p>
        </p:txBody>
      </p:sp>
      <p:sp>
        <p:nvSpPr>
          <p:cNvPr id="750" name="object 36"/>
          <p:cNvSpPr/>
          <p:nvPr/>
        </p:nvSpPr>
        <p:spPr>
          <a:xfrm>
            <a:off x="396896" y="5374743"/>
            <a:ext cx="11213830" cy="1"/>
          </a:xfrm>
          <a:prstGeom prst="line">
            <a:avLst/>
          </a:prstGeom>
          <a:ln w="6350">
            <a:solidFill>
              <a:srgbClr val="31BCED"/>
            </a:solidFill>
          </a:ln>
        </p:spPr>
        <p:txBody>
          <a:bodyPr lIns="52188" rIns="52188"/>
          <a:lstStyle/>
          <a:p>
            <a:pPr defTabSz="1043788" hangingPunct="0"/>
            <a:endParaRPr sz="2055" kern="0">
              <a:solidFill>
                <a:srgbClr val="000000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751" name="object 37"/>
          <p:cNvSpPr txBox="1"/>
          <p:nvPr/>
        </p:nvSpPr>
        <p:spPr>
          <a:xfrm>
            <a:off x="2119460" y="6458040"/>
            <a:ext cx="1443181" cy="210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indent="12700">
              <a:spcBef>
                <a:spcPts val="100"/>
              </a:spcBef>
              <a:defRPr sz="1200" b="1" spc="114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</a:lstStyle>
          <a:p>
            <a:pPr indent="14497" defTabSz="1043788" hangingPunct="0">
              <a:spcBef>
                <a:spcPts val="114"/>
              </a:spcBef>
            </a:pPr>
            <a:r>
              <a:rPr sz="1370" kern="0" spc="130" dirty="0"/>
              <a:t>THE FINAL</a:t>
            </a:r>
          </a:p>
        </p:txBody>
      </p:sp>
      <p:sp>
        <p:nvSpPr>
          <p:cNvPr id="752" name="object 38"/>
          <p:cNvSpPr txBox="1"/>
          <p:nvPr/>
        </p:nvSpPr>
        <p:spPr>
          <a:xfrm>
            <a:off x="4116367" y="6408176"/>
            <a:ext cx="645119" cy="210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4497" defTabSz="1043788" hangingPunct="0">
              <a:spcBef>
                <a:spcPts val="114"/>
              </a:spcBef>
              <a:defRPr sz="1200" spc="135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sz="1370" kern="0" spc="154" dirty="0">
                <a:solidFill>
                  <a:srgbClr val="FFFFFF"/>
                </a:solidFill>
                <a:latin typeface="Lucida Sans"/>
                <a:sym typeface="Lucida Sans"/>
              </a:rPr>
              <a:t>2</a:t>
            </a:r>
            <a:r>
              <a:rPr lang="fr-FR" sz="1370" kern="0" spc="154" dirty="0">
                <a:solidFill>
                  <a:srgbClr val="FFFFFF"/>
                </a:solidFill>
                <a:latin typeface="Lucida Sans"/>
                <a:sym typeface="Lucida Sans"/>
              </a:rPr>
              <a:t>6-27</a:t>
            </a:r>
            <a:endParaRPr sz="1370" kern="0" spc="-302" dirty="0">
              <a:solidFill>
                <a:srgbClr val="FFFFFF"/>
              </a:solidFill>
              <a:latin typeface="Lucida Sans"/>
              <a:sym typeface="Lucida San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700127" y="677275"/>
            <a:ext cx="1855478" cy="1053990"/>
          </a:xfrm>
          <a:prstGeom prst="rect">
            <a:avLst/>
          </a:prstGeom>
          <a:noFill/>
        </p:spPr>
        <p:txBody>
          <a:bodyPr wrap="none" lIns="104379" tIns="52189" rIns="104379" bIns="52189">
            <a:spAutoFit/>
          </a:bodyPr>
          <a:lstStyle/>
          <a:p>
            <a:pPr algn="ctr" defTabSz="1043788" hangingPunct="0"/>
            <a:r>
              <a:rPr lang="fr-FR" sz="6164" b="1" i="1" kern="0" dirty="0">
                <a:ln w="12700">
                  <a:solidFill>
                    <a:srgbClr val="4BACC6"/>
                  </a:solidFill>
                  <a:prstDash val="solid"/>
                </a:ln>
                <a:pattFill prst="ltDnDiag">
                  <a:fgClr>
                    <a:srgbClr val="4BACC6">
                      <a:lumMod val="60000"/>
                      <a:lumOff val="40000"/>
                    </a:srgbClr>
                  </a:fgClr>
                  <a:bgClr>
                    <a:srgbClr val="FFFFFF"/>
                  </a:bgClr>
                </a:pattFill>
                <a:latin typeface="Impact" charset="0"/>
                <a:ea typeface="Impact" charset="0"/>
                <a:cs typeface="Impact" charset="0"/>
                <a:sym typeface="Calibri"/>
              </a:rPr>
              <a:t>2020</a:t>
            </a:r>
            <a:endParaRPr lang="fr-FR" sz="6164" b="1" kern="0" dirty="0">
              <a:ln w="12700">
                <a:solidFill>
                  <a:srgbClr val="4BACC6"/>
                </a:solidFill>
                <a:prstDash val="solid"/>
              </a:ln>
              <a:pattFill prst="ltDnDiag">
                <a:fgClr>
                  <a:srgbClr val="4BACC6">
                    <a:lumMod val="60000"/>
                    <a:lumOff val="40000"/>
                  </a:srgbClr>
                </a:fgClr>
                <a:bgClr>
                  <a:srgbClr val="FFFFFF"/>
                </a:bgClr>
              </a:pattFill>
              <a:latin typeface="Calibri"/>
              <a:cs typeface="Calibri"/>
              <a:sym typeface="Calibr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89910" y="97452"/>
            <a:ext cx="4758194" cy="667539"/>
          </a:xfrm>
          <a:prstGeom prst="rect">
            <a:avLst/>
          </a:prstGeom>
          <a:noFill/>
        </p:spPr>
        <p:txBody>
          <a:bodyPr wrap="square" lIns="104379" tIns="52189" rIns="104379" bIns="52189">
            <a:spAutoFit/>
          </a:bodyPr>
          <a:lstStyle/>
          <a:p>
            <a:pPr algn="ctr" defTabSz="1043788" hangingPunct="0"/>
            <a:r>
              <a:rPr lang="fr-FR" sz="3653" b="1" kern="0" dirty="0">
                <a:ln w="12700">
                  <a:solidFill>
                    <a:srgbClr val="4BACC6"/>
                  </a:solidFill>
                  <a:prstDash val="solid"/>
                </a:ln>
                <a:pattFill prst="ltDnDiag">
                  <a:fgClr>
                    <a:srgbClr val="4BACC6">
                      <a:lumMod val="60000"/>
                      <a:lumOff val="40000"/>
                    </a:srgbClr>
                  </a:fgClr>
                  <a:bgClr>
                    <a:srgbClr val="FFFFFF"/>
                  </a:bgClr>
                </a:pattFill>
                <a:latin typeface="Impact" charset="0"/>
                <a:ea typeface="Impact" charset="0"/>
                <a:cs typeface="Impact" charset="0"/>
                <a:sym typeface="Calibri"/>
              </a:rPr>
              <a:t>CALENDAR</a:t>
            </a:r>
            <a:endParaRPr lang="fr-FR" sz="3653" b="1" kern="0" dirty="0">
              <a:ln w="12700">
                <a:solidFill>
                  <a:srgbClr val="4BACC6"/>
                </a:solidFill>
                <a:prstDash val="solid"/>
              </a:ln>
              <a:pattFill prst="ltDnDiag">
                <a:fgClr>
                  <a:srgbClr val="4BACC6">
                    <a:lumMod val="60000"/>
                    <a:lumOff val="40000"/>
                  </a:srgbClr>
                </a:fgClr>
                <a:bgClr>
                  <a:srgbClr val="FFFFFF"/>
                </a:bgClr>
              </a:pattFill>
              <a:latin typeface="Calibri"/>
              <a:cs typeface="Calibri"/>
              <a:sym typeface="Calibri"/>
            </a:endParaRPr>
          </a:p>
        </p:txBody>
      </p:sp>
      <p:sp>
        <p:nvSpPr>
          <p:cNvPr id="46" name="object 37">
            <a:extLst>
              <a:ext uri="{FF2B5EF4-FFF2-40B4-BE49-F238E27FC236}">
                <a16:creationId xmlns:a16="http://schemas.microsoft.com/office/drawing/2014/main" xmlns="" id="{E2A04613-436F-0E44-B461-B1C03FBC7080}"/>
              </a:ext>
            </a:extLst>
          </p:cNvPr>
          <p:cNvSpPr txBox="1"/>
          <p:nvPr/>
        </p:nvSpPr>
        <p:spPr>
          <a:xfrm>
            <a:off x="2139454" y="5559003"/>
            <a:ext cx="1670857" cy="210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spcBef>
                <a:spcPts val="100"/>
              </a:spcBef>
              <a:defRPr sz="1200" b="1" spc="114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</a:lstStyle>
          <a:p>
            <a:pPr indent="14497" defTabSz="1043788" hangingPunct="0">
              <a:spcBef>
                <a:spcPts val="114"/>
              </a:spcBef>
            </a:pPr>
            <a:r>
              <a:rPr lang="fr-FR" sz="1370" kern="0" spc="130" dirty="0"/>
              <a:t>SEMI-</a:t>
            </a:r>
            <a:r>
              <a:rPr sz="1370" kern="0" spc="130" dirty="0"/>
              <a:t>FINAL</a:t>
            </a:r>
            <a:r>
              <a:rPr lang="fr-FR" sz="1370" kern="0" spc="130" dirty="0"/>
              <a:t> #1</a:t>
            </a:r>
            <a:endParaRPr sz="1370" kern="0" spc="130" dirty="0"/>
          </a:p>
        </p:txBody>
      </p:sp>
      <p:sp>
        <p:nvSpPr>
          <p:cNvPr id="47" name="object 38">
            <a:extLst>
              <a:ext uri="{FF2B5EF4-FFF2-40B4-BE49-F238E27FC236}">
                <a16:creationId xmlns:a16="http://schemas.microsoft.com/office/drawing/2014/main" xmlns="" id="{DE5C5582-ACEB-8C48-86B5-3AD9146896FC}"/>
              </a:ext>
            </a:extLst>
          </p:cNvPr>
          <p:cNvSpPr txBox="1"/>
          <p:nvPr/>
        </p:nvSpPr>
        <p:spPr>
          <a:xfrm>
            <a:off x="4116369" y="5559002"/>
            <a:ext cx="645119" cy="210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4497" defTabSz="1043788" hangingPunct="0">
              <a:spcBef>
                <a:spcPts val="114"/>
              </a:spcBef>
              <a:defRPr sz="1200" spc="135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lang="fr-FR" sz="1370" kern="0" spc="154" dirty="0">
                <a:solidFill>
                  <a:srgbClr val="FFFFFF"/>
                </a:solidFill>
                <a:latin typeface="Lucida Sans"/>
                <a:sym typeface="Lucida Sans"/>
              </a:rPr>
              <a:t>19-20</a:t>
            </a:r>
            <a:endParaRPr sz="1370" kern="0" spc="154" dirty="0">
              <a:solidFill>
                <a:srgbClr val="FFFFFF"/>
              </a:solidFill>
              <a:latin typeface="Lucida Sans"/>
              <a:sym typeface="Lucida Sans"/>
            </a:endParaRPr>
          </a:p>
        </p:txBody>
      </p:sp>
      <p:sp>
        <p:nvSpPr>
          <p:cNvPr id="50" name="object 46">
            <a:extLst>
              <a:ext uri="{FF2B5EF4-FFF2-40B4-BE49-F238E27FC236}">
                <a16:creationId xmlns:a16="http://schemas.microsoft.com/office/drawing/2014/main" xmlns="" id="{98A7D518-8D4A-7F46-BA3D-7963545E5657}"/>
              </a:ext>
            </a:extLst>
          </p:cNvPr>
          <p:cNvSpPr txBox="1"/>
          <p:nvPr/>
        </p:nvSpPr>
        <p:spPr>
          <a:xfrm>
            <a:off x="5239463" y="5771924"/>
            <a:ext cx="5133556" cy="210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indent="43491" defTabSz="1043788" hangingPunct="0">
              <a:defRPr sz="1000" spc="9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lang="fr-FR" sz="1370" kern="0" spc="160" dirty="0">
                <a:solidFill>
                  <a:srgbClr val="FFFFFF"/>
                </a:solidFill>
                <a:latin typeface="Lucida Sans"/>
                <a:sym typeface="Lucida Sans"/>
              </a:rPr>
              <a:t>Best 8 Teams after Prelims</a:t>
            </a:r>
            <a:endParaRPr sz="1370" kern="0" spc="160" dirty="0">
              <a:solidFill>
                <a:srgbClr val="FFFFFF"/>
              </a:solidFill>
              <a:latin typeface="Lucida Sans"/>
              <a:sym typeface="Lucida Sans"/>
            </a:endParaRPr>
          </a:p>
        </p:txBody>
      </p:sp>
      <p:sp>
        <p:nvSpPr>
          <p:cNvPr id="62" name="object 17"/>
          <p:cNvSpPr txBox="1"/>
          <p:nvPr/>
        </p:nvSpPr>
        <p:spPr>
          <a:xfrm>
            <a:off x="417919" y="5537424"/>
            <a:ext cx="1174260" cy="210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4497" defTabSz="1043788" hangingPunct="0">
              <a:spcBef>
                <a:spcPts val="114"/>
              </a:spcBef>
              <a:defRPr sz="1200" spc="95">
                <a:solidFill>
                  <a:srgbClr val="F4F4F4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sz="1370" kern="0" spc="108">
                <a:solidFill>
                  <a:srgbClr val="F4F4F4"/>
                </a:solidFill>
                <a:latin typeface="Lucida Sans"/>
                <a:sym typeface="Lucida Sans"/>
              </a:rPr>
              <a:t>N</a:t>
            </a:r>
            <a:r>
              <a:rPr sz="1370" kern="0" spc="17">
                <a:solidFill>
                  <a:srgbClr val="F4F4F4"/>
                </a:solidFill>
                <a:latin typeface="Lucida Sans"/>
                <a:sym typeface="Lucida Sans"/>
              </a:rPr>
              <a:t>O</a:t>
            </a:r>
            <a:r>
              <a:rPr sz="1370" kern="0" spc="239">
                <a:solidFill>
                  <a:srgbClr val="F4F4F4"/>
                </a:solidFill>
                <a:latin typeface="Lucida Sans"/>
                <a:sym typeface="Lucida Sans"/>
              </a:rPr>
              <a:t>V</a:t>
            </a:r>
            <a:r>
              <a:rPr sz="1370" kern="0" spc="166">
                <a:solidFill>
                  <a:srgbClr val="F4F4F4"/>
                </a:solidFill>
                <a:latin typeface="Lucida Sans"/>
                <a:sym typeface="Lucida Sans"/>
              </a:rPr>
              <a:t>E</a:t>
            </a:r>
            <a:r>
              <a:rPr sz="1370" kern="0" spc="183">
                <a:solidFill>
                  <a:srgbClr val="F4F4F4"/>
                </a:solidFill>
                <a:latin typeface="Lucida Sans"/>
                <a:sym typeface="Lucida Sans"/>
              </a:rPr>
              <a:t>M</a:t>
            </a:r>
            <a:r>
              <a:rPr sz="1370" kern="0" spc="239">
                <a:solidFill>
                  <a:srgbClr val="F4F4F4"/>
                </a:solidFill>
                <a:latin typeface="Lucida Sans"/>
                <a:sym typeface="Lucida Sans"/>
              </a:rPr>
              <a:t>B</a:t>
            </a:r>
            <a:r>
              <a:rPr sz="1370" kern="0" spc="166">
                <a:solidFill>
                  <a:srgbClr val="F4F4F4"/>
                </a:solidFill>
                <a:latin typeface="Lucida Sans"/>
                <a:sym typeface="Lucida Sans"/>
              </a:rPr>
              <a:t>E</a:t>
            </a:r>
            <a:r>
              <a:rPr sz="1370" kern="0" spc="17">
                <a:solidFill>
                  <a:srgbClr val="F4F4F4"/>
                </a:solidFill>
                <a:latin typeface="Lucida Sans"/>
                <a:sym typeface="Lucida Sans"/>
              </a:rPr>
              <a:t>R</a:t>
            </a:r>
          </a:p>
        </p:txBody>
      </p:sp>
      <p:sp>
        <p:nvSpPr>
          <p:cNvPr id="63" name="object 36"/>
          <p:cNvSpPr/>
          <p:nvPr/>
        </p:nvSpPr>
        <p:spPr>
          <a:xfrm>
            <a:off x="353206" y="6280449"/>
            <a:ext cx="11213830" cy="1"/>
          </a:xfrm>
          <a:prstGeom prst="line">
            <a:avLst/>
          </a:prstGeom>
          <a:ln w="6350">
            <a:solidFill>
              <a:srgbClr val="31BCED"/>
            </a:solidFill>
          </a:ln>
        </p:spPr>
        <p:txBody>
          <a:bodyPr lIns="52188" rIns="52188"/>
          <a:lstStyle/>
          <a:p>
            <a:pPr defTabSz="1043788" hangingPunct="0"/>
            <a:endParaRPr sz="2055" kern="0">
              <a:solidFill>
                <a:srgbClr val="000000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64" name="object 37">
            <a:extLst>
              <a:ext uri="{FF2B5EF4-FFF2-40B4-BE49-F238E27FC236}">
                <a16:creationId xmlns:a16="http://schemas.microsoft.com/office/drawing/2014/main" xmlns="" id="{CACA49FC-60BB-F444-B08B-2EC49FA4F247}"/>
              </a:ext>
            </a:extLst>
          </p:cNvPr>
          <p:cNvSpPr txBox="1"/>
          <p:nvPr/>
        </p:nvSpPr>
        <p:spPr>
          <a:xfrm>
            <a:off x="2138299" y="5928716"/>
            <a:ext cx="1670857" cy="210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spcBef>
                <a:spcPts val="100"/>
              </a:spcBef>
              <a:defRPr sz="1200" b="1" spc="114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</a:lstStyle>
          <a:p>
            <a:pPr indent="14497" defTabSz="1043788" hangingPunct="0">
              <a:spcBef>
                <a:spcPts val="114"/>
              </a:spcBef>
            </a:pPr>
            <a:r>
              <a:rPr lang="fr-FR" sz="1370" kern="0" spc="130" dirty="0"/>
              <a:t>SEMI-</a:t>
            </a:r>
            <a:r>
              <a:rPr sz="1370" kern="0" spc="130" dirty="0"/>
              <a:t>FINAL</a:t>
            </a:r>
            <a:r>
              <a:rPr lang="fr-FR" sz="1370" kern="0" spc="130" dirty="0"/>
              <a:t> #2</a:t>
            </a:r>
            <a:endParaRPr sz="1370" kern="0" spc="130" dirty="0"/>
          </a:p>
        </p:txBody>
      </p:sp>
      <p:sp>
        <p:nvSpPr>
          <p:cNvPr id="65" name="object 38">
            <a:extLst>
              <a:ext uri="{FF2B5EF4-FFF2-40B4-BE49-F238E27FC236}">
                <a16:creationId xmlns:a16="http://schemas.microsoft.com/office/drawing/2014/main" xmlns="" id="{C95039B1-34E2-4048-9C3A-63859AB1D950}"/>
              </a:ext>
            </a:extLst>
          </p:cNvPr>
          <p:cNvSpPr txBox="1"/>
          <p:nvPr/>
        </p:nvSpPr>
        <p:spPr>
          <a:xfrm>
            <a:off x="4111943" y="5936135"/>
            <a:ext cx="645119" cy="210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4497" defTabSz="1043788" hangingPunct="0">
              <a:spcBef>
                <a:spcPts val="114"/>
              </a:spcBef>
              <a:defRPr sz="1200" spc="135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lang="fr-FR" sz="1370" kern="0" spc="154" dirty="0">
                <a:solidFill>
                  <a:srgbClr val="FFFFFF"/>
                </a:solidFill>
                <a:latin typeface="Lucida Sans"/>
                <a:sym typeface="Lucida Sans"/>
              </a:rPr>
              <a:t>21-22</a:t>
            </a:r>
            <a:endParaRPr sz="1370" kern="0" spc="154" dirty="0">
              <a:solidFill>
                <a:srgbClr val="FFFFFF"/>
              </a:solidFill>
              <a:latin typeface="Lucida Sans"/>
              <a:sym typeface="Lucida Sans"/>
            </a:endParaRPr>
          </a:p>
        </p:txBody>
      </p:sp>
      <p:sp>
        <p:nvSpPr>
          <p:cNvPr id="754" name="object 40"/>
          <p:cNvSpPr/>
          <p:nvPr/>
        </p:nvSpPr>
        <p:spPr>
          <a:xfrm>
            <a:off x="274325" y="2199887"/>
            <a:ext cx="1" cy="307555"/>
          </a:xfrm>
          <a:prstGeom prst="line">
            <a:avLst/>
          </a:prstGeom>
          <a:ln w="6350">
            <a:solidFill>
              <a:srgbClr val="FFFFFF"/>
            </a:solidFill>
          </a:ln>
        </p:spPr>
        <p:txBody>
          <a:bodyPr lIns="52188" rIns="52188"/>
          <a:lstStyle/>
          <a:p>
            <a:pPr defTabSz="1043788" hangingPunct="0"/>
            <a:endParaRPr sz="2055" kern="0">
              <a:solidFill>
                <a:srgbClr val="000000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724" name="object 10"/>
          <p:cNvSpPr txBox="1"/>
          <p:nvPr/>
        </p:nvSpPr>
        <p:spPr>
          <a:xfrm>
            <a:off x="349355" y="2309539"/>
            <a:ext cx="673435" cy="210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indent="14497" defTabSz="1043788" hangingPunct="0">
              <a:spcBef>
                <a:spcPts val="114"/>
              </a:spcBef>
              <a:defRPr sz="1200" spc="95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sz="1370" kern="0" spc="108" dirty="0">
                <a:solidFill>
                  <a:srgbClr val="FFFFFF"/>
                </a:solidFill>
                <a:latin typeface="Lucida Sans"/>
                <a:sym typeface="Lucida Sans"/>
              </a:rPr>
              <a:t>1</a:t>
            </a:r>
            <a:r>
              <a:rPr lang="fr-FR" sz="1370" kern="0" spc="108" dirty="0">
                <a:solidFill>
                  <a:srgbClr val="FFFFFF"/>
                </a:solidFill>
                <a:latin typeface="Lucida Sans"/>
                <a:sym typeface="Lucida Sans"/>
              </a:rPr>
              <a:t>6-17</a:t>
            </a:r>
            <a:endParaRPr sz="1370" kern="0" spc="-251" dirty="0">
              <a:solidFill>
                <a:srgbClr val="FFFFFF"/>
              </a:solidFill>
              <a:latin typeface="Lucida Sans"/>
              <a:sym typeface="Lucida Sans"/>
            </a:endParaRPr>
          </a:p>
        </p:txBody>
      </p:sp>
      <p:sp>
        <p:nvSpPr>
          <p:cNvPr id="726" name="object 12"/>
          <p:cNvSpPr txBox="1"/>
          <p:nvPr/>
        </p:nvSpPr>
        <p:spPr>
          <a:xfrm>
            <a:off x="1204426" y="2340081"/>
            <a:ext cx="1295310" cy="10141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4497" defTabSz="1043788" hangingPunct="0">
              <a:spcBef>
                <a:spcPts val="114"/>
              </a:spcBef>
              <a:defRPr sz="1000" spc="-9">
                <a:solidFill>
                  <a:srgbClr val="31BCED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sz="1142" kern="0" spc="-10" dirty="0">
                <a:solidFill>
                  <a:srgbClr val="31BCED"/>
                </a:solidFill>
                <a:latin typeface="Lucida Sans"/>
                <a:sym typeface="Lucida Sans"/>
              </a:rPr>
              <a:t>MATCH</a:t>
            </a:r>
            <a:r>
              <a:rPr sz="1142" kern="0" spc="-90" dirty="0">
                <a:solidFill>
                  <a:srgbClr val="31BCED"/>
                </a:solidFill>
                <a:latin typeface="Lucida Sans"/>
                <a:sym typeface="Lucida Sans"/>
              </a:rPr>
              <a:t> </a:t>
            </a:r>
            <a:r>
              <a:rPr sz="1142" kern="0" spc="-228" dirty="0">
                <a:solidFill>
                  <a:srgbClr val="31BCED"/>
                </a:solidFill>
                <a:latin typeface="Lucida Sans"/>
                <a:sym typeface="Lucida Sans"/>
              </a:rPr>
              <a:t>1</a:t>
            </a:r>
          </a:p>
          <a:p>
            <a:pPr marR="5799" indent="14497" defTabSz="1043788" hangingPunct="0">
              <a:lnSpc>
                <a:spcPct val="129700"/>
              </a:lnSpc>
              <a:spcBef>
                <a:spcPts val="342"/>
              </a:spcBef>
              <a:defRPr sz="900" spc="95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sz="1027" kern="0" spc="108" dirty="0">
                <a:solidFill>
                  <a:srgbClr val="FFFFFF"/>
                </a:solidFill>
                <a:latin typeface="Lucida Sans"/>
                <a:sym typeface="Lucida Sans"/>
              </a:rPr>
              <a:t>Energy</a:t>
            </a:r>
            <a:r>
              <a:rPr sz="1027" kern="0" spc="-46" dirty="0">
                <a:solidFill>
                  <a:srgbClr val="FFFFFF"/>
                </a:solidFill>
                <a:latin typeface="Lucida Sans"/>
                <a:sym typeface="Lucida Sans"/>
              </a:rPr>
              <a:t> </a:t>
            </a:r>
            <a:r>
              <a:rPr sz="1027" kern="0" spc="137" dirty="0">
                <a:solidFill>
                  <a:srgbClr val="FFFFFF"/>
                </a:solidFill>
                <a:latin typeface="Lucida Sans"/>
                <a:sym typeface="Lucida Sans"/>
              </a:rPr>
              <a:t>Standard  </a:t>
            </a:r>
            <a:r>
              <a:rPr sz="1027" kern="0" spc="91" dirty="0">
                <a:solidFill>
                  <a:srgbClr val="FFFFFF"/>
                </a:solidFill>
                <a:latin typeface="Lucida Sans"/>
                <a:sym typeface="Lucida Sans"/>
              </a:rPr>
              <a:t>Cali</a:t>
            </a:r>
            <a:r>
              <a:rPr sz="1027" kern="0" spc="23" dirty="0">
                <a:solidFill>
                  <a:srgbClr val="FFFFFF"/>
                </a:solidFill>
                <a:latin typeface="Lucida Sans"/>
                <a:sym typeface="Lucida Sans"/>
              </a:rPr>
              <a:t> </a:t>
            </a:r>
            <a:r>
              <a:rPr sz="1027" kern="0" spc="91" dirty="0">
                <a:solidFill>
                  <a:srgbClr val="FFFFFF"/>
                </a:solidFill>
                <a:latin typeface="Lucida Sans"/>
                <a:sym typeface="Lucida Sans"/>
              </a:rPr>
              <a:t>Condors</a:t>
            </a:r>
          </a:p>
          <a:p>
            <a:pPr marR="176863" indent="14497" defTabSz="1043788" hangingPunct="0">
              <a:lnSpc>
                <a:spcPct val="129700"/>
              </a:lnSpc>
              <a:defRPr sz="900" spc="75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sz="1027" kern="0" spc="86" dirty="0">
                <a:solidFill>
                  <a:srgbClr val="FFFFFF"/>
                </a:solidFill>
                <a:latin typeface="Lucida Sans"/>
                <a:sym typeface="Lucida Sans"/>
              </a:rPr>
              <a:t>NY </a:t>
            </a:r>
            <a:r>
              <a:rPr sz="1027" kern="0" spc="114" dirty="0">
                <a:solidFill>
                  <a:srgbClr val="FFFFFF"/>
                </a:solidFill>
                <a:latin typeface="Lucida Sans"/>
                <a:sym typeface="Lucida Sans"/>
              </a:rPr>
              <a:t>Breakers  </a:t>
            </a:r>
            <a:r>
              <a:rPr lang="fr-FR" sz="1027" kern="0" spc="68" dirty="0">
                <a:solidFill>
                  <a:srgbClr val="FFFFFF"/>
                </a:solidFill>
                <a:latin typeface="Lucida Sans"/>
                <a:sym typeface="Lucida Sans"/>
              </a:rPr>
              <a:t>LA </a:t>
            </a:r>
            <a:r>
              <a:rPr lang="fr-FR" sz="1027" kern="0" spc="68" dirty="0" err="1">
                <a:solidFill>
                  <a:srgbClr val="FFFFFF"/>
                </a:solidFill>
                <a:latin typeface="Lucida Sans"/>
                <a:sym typeface="Lucida Sans"/>
              </a:rPr>
              <a:t>Current</a:t>
            </a:r>
            <a:endParaRPr sz="1027" kern="0" spc="108" dirty="0">
              <a:solidFill>
                <a:srgbClr val="FFFFFF"/>
              </a:solidFill>
              <a:latin typeface="Lucida Sans"/>
              <a:sym typeface="Lucida Sans"/>
            </a:endParaRPr>
          </a:p>
        </p:txBody>
      </p:sp>
      <p:sp>
        <p:nvSpPr>
          <p:cNvPr id="728" name="object 14"/>
          <p:cNvSpPr txBox="1"/>
          <p:nvPr/>
        </p:nvSpPr>
        <p:spPr>
          <a:xfrm>
            <a:off x="5334615" y="2320940"/>
            <a:ext cx="619749" cy="210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4497" defTabSz="1043788" hangingPunct="0">
              <a:spcBef>
                <a:spcPts val="114"/>
              </a:spcBef>
              <a:defRPr sz="1200" spc="5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sz="1370" kern="0" spc="57" dirty="0">
                <a:solidFill>
                  <a:srgbClr val="FFFFFF"/>
                </a:solidFill>
                <a:latin typeface="Lucida Sans"/>
                <a:sym typeface="Lucida Sans"/>
              </a:rPr>
              <a:t>2</a:t>
            </a:r>
            <a:r>
              <a:rPr lang="fr-FR" sz="1370" kern="0" spc="57" dirty="0">
                <a:solidFill>
                  <a:srgbClr val="FFFFFF"/>
                </a:solidFill>
                <a:latin typeface="Lucida Sans"/>
                <a:sym typeface="Lucida Sans"/>
              </a:rPr>
              <a:t>4-25</a:t>
            </a:r>
            <a:endParaRPr sz="1370" kern="0" spc="154" dirty="0">
              <a:solidFill>
                <a:srgbClr val="FFFFFF"/>
              </a:solidFill>
              <a:latin typeface="Lucida Sans"/>
              <a:sym typeface="Lucida Sans"/>
            </a:endParaRPr>
          </a:p>
        </p:txBody>
      </p:sp>
      <p:sp>
        <p:nvSpPr>
          <p:cNvPr id="730" name="object 16"/>
          <p:cNvSpPr txBox="1"/>
          <p:nvPr/>
        </p:nvSpPr>
        <p:spPr>
          <a:xfrm>
            <a:off x="6059516" y="2362017"/>
            <a:ext cx="982900" cy="10141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4497" defTabSz="1043788" hangingPunct="0">
              <a:spcBef>
                <a:spcPts val="114"/>
              </a:spcBef>
              <a:defRPr sz="1000" spc="-9">
                <a:solidFill>
                  <a:srgbClr val="31BCED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sz="1142" kern="0" spc="-10" dirty="0">
                <a:solidFill>
                  <a:srgbClr val="31BCED"/>
                </a:solidFill>
                <a:latin typeface="Lucida Sans"/>
                <a:sym typeface="Lucida Sans"/>
              </a:rPr>
              <a:t>MATCH</a:t>
            </a:r>
            <a:r>
              <a:rPr sz="1142" kern="0" spc="-97" dirty="0">
                <a:solidFill>
                  <a:srgbClr val="31BCED"/>
                </a:solidFill>
                <a:latin typeface="Lucida Sans"/>
                <a:sym typeface="Lucida Sans"/>
              </a:rPr>
              <a:t> </a:t>
            </a:r>
            <a:r>
              <a:rPr lang="fr-FR" sz="1142" kern="0" spc="68" dirty="0">
                <a:solidFill>
                  <a:srgbClr val="31BCED"/>
                </a:solidFill>
                <a:latin typeface="Lucida Sans"/>
                <a:sym typeface="Lucida Sans"/>
              </a:rPr>
              <a:t>3</a:t>
            </a:r>
            <a:endParaRPr sz="1142" kern="0" spc="68" dirty="0">
              <a:solidFill>
                <a:srgbClr val="31BCED"/>
              </a:solidFill>
              <a:latin typeface="Lucida Sans"/>
              <a:sym typeface="Lucida Sans"/>
            </a:endParaRPr>
          </a:p>
          <a:p>
            <a:pPr marR="5799" indent="14497" defTabSz="1043788" hangingPunct="0">
              <a:lnSpc>
                <a:spcPct val="129700"/>
              </a:lnSpc>
              <a:spcBef>
                <a:spcPts val="342"/>
              </a:spcBef>
              <a:defRPr sz="900" spc="69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lang="fr-FR" sz="1027" kern="0" spc="79" dirty="0">
                <a:solidFill>
                  <a:srgbClr val="FFFFFF"/>
                </a:solidFill>
                <a:latin typeface="Lucida Sans"/>
                <a:sym typeface="Lucida Sans"/>
              </a:rPr>
              <a:t>DC Trident</a:t>
            </a:r>
            <a:r>
              <a:rPr sz="1027" kern="0" spc="108" dirty="0">
                <a:solidFill>
                  <a:srgbClr val="FFFFFF"/>
                </a:solidFill>
                <a:latin typeface="Lucida Sans"/>
                <a:sym typeface="Lucida Sans"/>
              </a:rPr>
              <a:t>  </a:t>
            </a:r>
            <a:r>
              <a:rPr lang="fr-FR" sz="1027" kern="0" spc="74" dirty="0" err="1">
                <a:solidFill>
                  <a:srgbClr val="FFFFFF"/>
                </a:solidFill>
                <a:latin typeface="Lucida Sans"/>
                <a:sym typeface="Lucida Sans"/>
              </a:rPr>
              <a:t>Iron</a:t>
            </a:r>
            <a:r>
              <a:rPr lang="fr-FR" sz="1027" kern="0" spc="74" dirty="0">
                <a:solidFill>
                  <a:srgbClr val="FFFFFF"/>
                </a:solidFill>
                <a:latin typeface="Lucida Sans"/>
                <a:sym typeface="Lucida Sans"/>
              </a:rPr>
              <a:t>        </a:t>
            </a:r>
            <a:r>
              <a:rPr sz="1027" kern="0" spc="74" dirty="0">
                <a:solidFill>
                  <a:srgbClr val="FFFFFF"/>
                </a:solidFill>
                <a:latin typeface="Lucida Sans"/>
                <a:sym typeface="Lucida Sans"/>
              </a:rPr>
              <a:t>  </a:t>
            </a:r>
            <a:r>
              <a:rPr sz="1027" kern="0" spc="91" dirty="0">
                <a:solidFill>
                  <a:srgbClr val="FFFFFF"/>
                </a:solidFill>
                <a:latin typeface="Lucida Sans"/>
                <a:sym typeface="Lucida Sans"/>
              </a:rPr>
              <a:t>Cali</a:t>
            </a:r>
            <a:r>
              <a:rPr sz="1027" kern="0" spc="-34" dirty="0">
                <a:solidFill>
                  <a:srgbClr val="FFFFFF"/>
                </a:solidFill>
                <a:latin typeface="Lucida Sans"/>
                <a:sym typeface="Lucida Sans"/>
              </a:rPr>
              <a:t> </a:t>
            </a:r>
            <a:r>
              <a:rPr sz="1027" kern="0" spc="91" dirty="0">
                <a:solidFill>
                  <a:srgbClr val="FFFFFF"/>
                </a:solidFill>
                <a:latin typeface="Lucida Sans"/>
                <a:sym typeface="Lucida Sans"/>
              </a:rPr>
              <a:t>Condors  </a:t>
            </a:r>
            <a:r>
              <a:rPr sz="1027" kern="0" spc="86" dirty="0">
                <a:solidFill>
                  <a:srgbClr val="FFFFFF"/>
                </a:solidFill>
                <a:latin typeface="Lucida Sans"/>
                <a:sym typeface="Lucida Sans"/>
              </a:rPr>
              <a:t>NY</a:t>
            </a:r>
            <a:r>
              <a:rPr sz="1027" kern="0" spc="-17" dirty="0">
                <a:solidFill>
                  <a:srgbClr val="FFFFFF"/>
                </a:solidFill>
                <a:latin typeface="Lucida Sans"/>
                <a:sym typeface="Lucida Sans"/>
              </a:rPr>
              <a:t> </a:t>
            </a:r>
            <a:r>
              <a:rPr sz="1027" kern="0" spc="114" dirty="0">
                <a:solidFill>
                  <a:srgbClr val="FFFFFF"/>
                </a:solidFill>
                <a:latin typeface="Lucida Sans"/>
                <a:sym typeface="Lucida Sans"/>
              </a:rPr>
              <a:t>Breakers</a:t>
            </a:r>
          </a:p>
        </p:txBody>
      </p:sp>
      <p:sp>
        <p:nvSpPr>
          <p:cNvPr id="755" name="object 41"/>
          <p:cNvSpPr/>
          <p:nvPr/>
        </p:nvSpPr>
        <p:spPr>
          <a:xfrm>
            <a:off x="5221462" y="2187346"/>
            <a:ext cx="1" cy="297697"/>
          </a:xfrm>
          <a:prstGeom prst="line">
            <a:avLst/>
          </a:prstGeom>
          <a:ln w="6350">
            <a:solidFill>
              <a:srgbClr val="FFFFFF"/>
            </a:solidFill>
          </a:ln>
        </p:spPr>
        <p:txBody>
          <a:bodyPr lIns="52188" rIns="52188"/>
          <a:lstStyle/>
          <a:p>
            <a:pPr defTabSz="1043788" hangingPunct="0"/>
            <a:endParaRPr sz="2055" kern="0">
              <a:solidFill>
                <a:srgbClr val="000000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56" name="object 41"/>
          <p:cNvSpPr/>
          <p:nvPr/>
        </p:nvSpPr>
        <p:spPr>
          <a:xfrm>
            <a:off x="9526406" y="2197027"/>
            <a:ext cx="1" cy="297697"/>
          </a:xfrm>
          <a:prstGeom prst="line">
            <a:avLst/>
          </a:prstGeom>
          <a:ln w="6350">
            <a:solidFill>
              <a:srgbClr val="FFFFFF"/>
            </a:solidFill>
          </a:ln>
        </p:spPr>
        <p:txBody>
          <a:bodyPr lIns="52188" rIns="52188"/>
          <a:lstStyle/>
          <a:p>
            <a:pPr defTabSz="1043788" hangingPunct="0"/>
            <a:endParaRPr sz="2055" kern="0">
              <a:solidFill>
                <a:srgbClr val="000000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53" name="object 14"/>
          <p:cNvSpPr txBox="1"/>
          <p:nvPr/>
        </p:nvSpPr>
        <p:spPr>
          <a:xfrm>
            <a:off x="9607662" y="2293576"/>
            <a:ext cx="684190" cy="210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indent="14497" defTabSz="1043788" hangingPunct="0">
              <a:spcBef>
                <a:spcPts val="114"/>
              </a:spcBef>
              <a:defRPr sz="1200" spc="5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lang="fr-FR" sz="1370" kern="0" spc="57" dirty="0">
                <a:solidFill>
                  <a:srgbClr val="FFFFFF"/>
                </a:solidFill>
                <a:latin typeface="Lucida Sans"/>
                <a:sym typeface="Lucida Sans"/>
              </a:rPr>
              <a:t>31-01</a:t>
            </a:r>
            <a:endParaRPr sz="1370" kern="0" spc="154" dirty="0">
              <a:solidFill>
                <a:srgbClr val="FFFFFF"/>
              </a:solidFill>
              <a:latin typeface="Lucida Sans"/>
              <a:sym typeface="Lucida Sans"/>
            </a:endParaRPr>
          </a:p>
        </p:txBody>
      </p:sp>
      <p:sp>
        <p:nvSpPr>
          <p:cNvPr id="54" name="object 19"/>
          <p:cNvSpPr txBox="1"/>
          <p:nvPr/>
        </p:nvSpPr>
        <p:spPr>
          <a:xfrm>
            <a:off x="10393449" y="2325053"/>
            <a:ext cx="743699" cy="175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4497" defTabSz="1043788" hangingPunct="0">
              <a:spcBef>
                <a:spcPts val="114"/>
              </a:spcBef>
              <a:defRPr sz="1000" spc="-9">
                <a:solidFill>
                  <a:srgbClr val="31BCED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sz="1142" kern="0" spc="-10" dirty="0">
                <a:solidFill>
                  <a:srgbClr val="31BCED"/>
                </a:solidFill>
                <a:latin typeface="Lucida Sans"/>
                <a:sym typeface="Lucida Sans"/>
              </a:rPr>
              <a:t>MATCH</a:t>
            </a:r>
            <a:r>
              <a:rPr sz="1142" kern="0" spc="114" dirty="0">
                <a:solidFill>
                  <a:srgbClr val="31BCED"/>
                </a:solidFill>
                <a:latin typeface="Lucida Sans"/>
                <a:sym typeface="Lucida Sans"/>
              </a:rPr>
              <a:t> </a:t>
            </a:r>
            <a:r>
              <a:rPr sz="1142" kern="0" dirty="0">
                <a:solidFill>
                  <a:srgbClr val="31BCED"/>
                </a:solidFill>
                <a:latin typeface="Lucida Sans"/>
                <a:sym typeface="Lucida Sans"/>
              </a:rPr>
              <a:t>5</a:t>
            </a:r>
          </a:p>
        </p:txBody>
      </p:sp>
      <p:sp>
        <p:nvSpPr>
          <p:cNvPr id="55" name="object 20"/>
          <p:cNvSpPr txBox="1"/>
          <p:nvPr/>
        </p:nvSpPr>
        <p:spPr>
          <a:xfrm>
            <a:off x="10389807" y="2610746"/>
            <a:ext cx="1544487" cy="8127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R="5799" indent="14497" defTabSz="1043788" hangingPunct="0">
              <a:lnSpc>
                <a:spcPct val="129700"/>
              </a:lnSpc>
              <a:spcBef>
                <a:spcPts val="114"/>
              </a:spcBef>
              <a:defRPr sz="900" spc="95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lang="fr-FR" sz="1027" kern="0" spc="108" dirty="0">
                <a:solidFill>
                  <a:srgbClr val="FFFFFF"/>
                </a:solidFill>
                <a:latin typeface="Lucida Sans"/>
                <a:sym typeface="Lucida Sans"/>
              </a:rPr>
              <a:t>London </a:t>
            </a:r>
            <a:r>
              <a:rPr lang="fr-FR" sz="1027" kern="0" spc="108" dirty="0" err="1">
                <a:solidFill>
                  <a:srgbClr val="FFFFFF"/>
                </a:solidFill>
                <a:latin typeface="Lucida Sans"/>
                <a:sym typeface="Lucida Sans"/>
              </a:rPr>
              <a:t>Roar</a:t>
            </a:r>
            <a:endParaRPr lang="fr-FR" sz="1027" kern="0" spc="108" dirty="0">
              <a:solidFill>
                <a:srgbClr val="FFFFFF"/>
              </a:solidFill>
              <a:latin typeface="Lucida Sans"/>
              <a:sym typeface="Lucida Sans"/>
            </a:endParaRPr>
          </a:p>
          <a:p>
            <a:pPr marR="5799" indent="14497" defTabSz="1043788" hangingPunct="0">
              <a:lnSpc>
                <a:spcPct val="129700"/>
              </a:lnSpc>
              <a:spcBef>
                <a:spcPts val="114"/>
              </a:spcBef>
              <a:defRPr sz="900" spc="95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lang="fr-FR" sz="1027" kern="0" spc="91" dirty="0">
                <a:solidFill>
                  <a:srgbClr val="FFFFFF"/>
                </a:solidFill>
                <a:latin typeface="Lucida Sans"/>
                <a:sym typeface="Lucida Sans"/>
              </a:rPr>
              <a:t>DC Trident</a:t>
            </a:r>
            <a:endParaRPr sz="1027" kern="0" spc="91" dirty="0">
              <a:solidFill>
                <a:srgbClr val="FFFFFF"/>
              </a:solidFill>
              <a:latin typeface="Lucida Sans"/>
              <a:sym typeface="Lucida Sans"/>
            </a:endParaRPr>
          </a:p>
          <a:p>
            <a:pPr marR="176863" indent="14497" defTabSz="1043788" hangingPunct="0">
              <a:lnSpc>
                <a:spcPct val="129700"/>
              </a:lnSpc>
              <a:defRPr sz="900" spc="75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lang="fr-FR" sz="1027" kern="0" spc="86" dirty="0">
                <a:solidFill>
                  <a:srgbClr val="FFFFFF"/>
                </a:solidFill>
                <a:latin typeface="Lucida Sans"/>
                <a:sym typeface="Lucida Sans"/>
              </a:rPr>
              <a:t>LA </a:t>
            </a:r>
            <a:r>
              <a:rPr lang="fr-FR" sz="1027" kern="0" spc="86" dirty="0" err="1">
                <a:solidFill>
                  <a:srgbClr val="FFFFFF"/>
                </a:solidFill>
                <a:latin typeface="Lucida Sans"/>
                <a:sym typeface="Lucida Sans"/>
              </a:rPr>
              <a:t>Current</a:t>
            </a:r>
            <a:r>
              <a:rPr sz="1027" kern="0" spc="114" dirty="0">
                <a:solidFill>
                  <a:srgbClr val="FFFFFF"/>
                </a:solidFill>
                <a:latin typeface="Lucida Sans"/>
                <a:sym typeface="Lucida Sans"/>
              </a:rPr>
              <a:t>  </a:t>
            </a:r>
            <a:r>
              <a:rPr lang="fr-FR" sz="1027" kern="0" spc="114" dirty="0">
                <a:solidFill>
                  <a:srgbClr val="FFFFFF"/>
                </a:solidFill>
                <a:latin typeface="Lucida Sans"/>
                <a:sym typeface="Lucida Sans"/>
              </a:rPr>
              <a:t> </a:t>
            </a:r>
            <a:r>
              <a:rPr lang="fr-FR" sz="1027" kern="0" spc="68" dirty="0">
                <a:solidFill>
                  <a:srgbClr val="FFFFFF"/>
                </a:solidFill>
                <a:latin typeface="Lucida Sans"/>
                <a:sym typeface="Lucida Sans"/>
              </a:rPr>
              <a:t>Tokyo </a:t>
            </a:r>
            <a:r>
              <a:rPr lang="fr-FR" sz="1027" kern="0" spc="68" dirty="0" err="1">
                <a:solidFill>
                  <a:srgbClr val="FFFFFF"/>
                </a:solidFill>
                <a:latin typeface="Lucida Sans"/>
                <a:sym typeface="Lucida Sans"/>
              </a:rPr>
              <a:t>Frog</a:t>
            </a:r>
            <a:r>
              <a:rPr lang="fr-FR" sz="1027" kern="0" spc="68" dirty="0">
                <a:solidFill>
                  <a:srgbClr val="FFFFFF"/>
                </a:solidFill>
                <a:latin typeface="Lucida Sans"/>
                <a:sym typeface="Lucida Sans"/>
              </a:rPr>
              <a:t> Kings</a:t>
            </a:r>
            <a:endParaRPr sz="1027" kern="0" spc="108" dirty="0">
              <a:solidFill>
                <a:srgbClr val="FFFFFF"/>
              </a:solidFill>
              <a:latin typeface="Lucida Sans"/>
              <a:sym typeface="Lucida Sans"/>
            </a:endParaRPr>
          </a:p>
        </p:txBody>
      </p:sp>
      <p:sp>
        <p:nvSpPr>
          <p:cNvPr id="744" name="object 30"/>
          <p:cNvSpPr txBox="1"/>
          <p:nvPr/>
        </p:nvSpPr>
        <p:spPr>
          <a:xfrm>
            <a:off x="10631346" y="4289742"/>
            <a:ext cx="1295311" cy="8383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R="5799" indent="14497" defTabSz="1043788" hangingPunct="0">
              <a:lnSpc>
                <a:spcPct val="129700"/>
              </a:lnSpc>
              <a:spcBef>
                <a:spcPts val="114"/>
              </a:spcBef>
              <a:defRPr sz="900" spc="95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lang="fr-FR" sz="1027" kern="0" spc="108" dirty="0">
                <a:solidFill>
                  <a:srgbClr val="FFFFFF"/>
                </a:solidFill>
                <a:latin typeface="Lucida Sans"/>
                <a:sym typeface="Lucida Sans"/>
              </a:rPr>
              <a:t>London </a:t>
            </a:r>
            <a:r>
              <a:rPr lang="fr-FR" sz="1027" kern="0" spc="108" dirty="0" err="1">
                <a:solidFill>
                  <a:srgbClr val="FFFFFF"/>
                </a:solidFill>
                <a:latin typeface="Lucida Sans"/>
                <a:sym typeface="Lucida Sans"/>
              </a:rPr>
              <a:t>Roar</a:t>
            </a:r>
            <a:endParaRPr lang="fr-FR" sz="1027" kern="0" spc="108" dirty="0">
              <a:solidFill>
                <a:srgbClr val="FFFFFF"/>
              </a:solidFill>
              <a:latin typeface="Lucida Sans"/>
              <a:sym typeface="Lucida Sans"/>
            </a:endParaRPr>
          </a:p>
          <a:p>
            <a:pPr marR="5799" indent="14497" defTabSz="1043788" hangingPunct="0">
              <a:lnSpc>
                <a:spcPct val="129700"/>
              </a:lnSpc>
              <a:spcBef>
                <a:spcPts val="114"/>
              </a:spcBef>
              <a:defRPr sz="900" spc="95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lang="fr-FR" sz="1027" kern="0" spc="108" dirty="0">
                <a:solidFill>
                  <a:srgbClr val="FFFFFF"/>
                </a:solidFill>
                <a:latin typeface="Lucida Sans"/>
                <a:sym typeface="Lucida Sans"/>
              </a:rPr>
              <a:t>Cali Condors</a:t>
            </a:r>
          </a:p>
          <a:p>
            <a:pPr marR="5799" indent="14497" defTabSz="1043788" hangingPunct="0">
              <a:lnSpc>
                <a:spcPct val="129700"/>
              </a:lnSpc>
              <a:spcBef>
                <a:spcPts val="114"/>
              </a:spcBef>
              <a:defRPr sz="900" spc="95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lang="fr-FR" sz="1027" kern="0" spc="108" dirty="0">
                <a:solidFill>
                  <a:srgbClr val="FFFFFF"/>
                </a:solidFill>
                <a:latin typeface="Lucida Sans"/>
                <a:sym typeface="Lucida Sans"/>
              </a:rPr>
              <a:t>LA </a:t>
            </a:r>
            <a:r>
              <a:rPr lang="fr-FR" sz="1027" kern="0" spc="108" dirty="0" err="1">
                <a:solidFill>
                  <a:srgbClr val="FFFFFF"/>
                </a:solidFill>
                <a:latin typeface="Lucida Sans"/>
                <a:sym typeface="Lucida Sans"/>
              </a:rPr>
              <a:t>Current</a:t>
            </a:r>
            <a:endParaRPr lang="fr-FR" sz="1027" kern="0" spc="108" dirty="0">
              <a:solidFill>
                <a:srgbClr val="FFFFFF"/>
              </a:solidFill>
              <a:latin typeface="Lucida Sans"/>
              <a:sym typeface="Lucida Sans"/>
            </a:endParaRPr>
          </a:p>
          <a:p>
            <a:pPr marR="5799" indent="14497" defTabSz="1043788" hangingPunct="0">
              <a:lnSpc>
                <a:spcPct val="129700"/>
              </a:lnSpc>
              <a:spcBef>
                <a:spcPts val="114"/>
              </a:spcBef>
              <a:defRPr sz="900" spc="95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lang="fr-FR" sz="1027" kern="0" spc="108" dirty="0">
                <a:solidFill>
                  <a:srgbClr val="FFFFFF"/>
                </a:solidFill>
                <a:latin typeface="Lucida Sans"/>
                <a:sym typeface="Lucida Sans"/>
              </a:rPr>
              <a:t>Aqua Centurions</a:t>
            </a:r>
            <a:endParaRPr sz="1027" kern="0" spc="108" dirty="0">
              <a:solidFill>
                <a:srgbClr val="FFFFFF"/>
              </a:solidFill>
              <a:latin typeface="Lucida Sans"/>
              <a:sym typeface="Lucida Sans"/>
            </a:endParaRPr>
          </a:p>
        </p:txBody>
      </p:sp>
      <p:sp>
        <p:nvSpPr>
          <p:cNvPr id="745" name="object 31"/>
          <p:cNvSpPr txBox="1"/>
          <p:nvPr/>
        </p:nvSpPr>
        <p:spPr>
          <a:xfrm>
            <a:off x="10680862" y="4056857"/>
            <a:ext cx="778492" cy="175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4497" defTabSz="1043788" hangingPunct="0">
              <a:spcBef>
                <a:spcPts val="114"/>
              </a:spcBef>
              <a:defRPr sz="1000" spc="-9">
                <a:solidFill>
                  <a:srgbClr val="31BCED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sz="1142" kern="0" spc="-10" dirty="0">
                <a:solidFill>
                  <a:srgbClr val="31BCED"/>
                </a:solidFill>
                <a:latin typeface="Lucida Sans"/>
                <a:sym typeface="Lucida Sans"/>
              </a:rPr>
              <a:t>MATCH</a:t>
            </a:r>
            <a:r>
              <a:rPr sz="1142" kern="0" spc="-148" dirty="0">
                <a:solidFill>
                  <a:srgbClr val="31BCED"/>
                </a:solidFill>
                <a:latin typeface="Lucida Sans"/>
                <a:sym typeface="Lucida Sans"/>
              </a:rPr>
              <a:t> </a:t>
            </a:r>
            <a:r>
              <a:rPr sz="1142" kern="0" spc="-97" dirty="0">
                <a:solidFill>
                  <a:srgbClr val="31BCED"/>
                </a:solidFill>
                <a:latin typeface="Lucida Sans"/>
                <a:sym typeface="Lucida Sans"/>
              </a:rPr>
              <a:t>10</a:t>
            </a:r>
          </a:p>
        </p:txBody>
      </p:sp>
      <p:sp>
        <p:nvSpPr>
          <p:cNvPr id="758" name="object 44"/>
          <p:cNvSpPr/>
          <p:nvPr/>
        </p:nvSpPr>
        <p:spPr>
          <a:xfrm>
            <a:off x="9810562" y="3906492"/>
            <a:ext cx="1" cy="392915"/>
          </a:xfrm>
          <a:prstGeom prst="line">
            <a:avLst/>
          </a:prstGeom>
          <a:ln w="6350">
            <a:solidFill>
              <a:srgbClr val="FFFFFF"/>
            </a:solidFill>
          </a:ln>
        </p:spPr>
        <p:txBody>
          <a:bodyPr lIns="52188" rIns="52188"/>
          <a:lstStyle/>
          <a:p>
            <a:pPr defTabSz="1043788" hangingPunct="0"/>
            <a:endParaRPr sz="2055" kern="0">
              <a:solidFill>
                <a:srgbClr val="000000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61" name="object 28"/>
          <p:cNvSpPr txBox="1"/>
          <p:nvPr/>
        </p:nvSpPr>
        <p:spPr>
          <a:xfrm>
            <a:off x="9878543" y="4069743"/>
            <a:ext cx="650072" cy="434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indent="14497" defTabSz="1043788" hangingPunct="0">
              <a:spcBef>
                <a:spcPts val="114"/>
              </a:spcBef>
              <a:defRPr sz="1200" spc="5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sz="1370" kern="0" spc="57" dirty="0">
                <a:solidFill>
                  <a:srgbClr val="FFFFFF"/>
                </a:solidFill>
                <a:latin typeface="Lucida Sans"/>
                <a:sym typeface="Lucida Sans"/>
              </a:rPr>
              <a:t>1</a:t>
            </a:r>
            <a:r>
              <a:rPr lang="fr-FR" sz="1370" kern="0" spc="57" dirty="0">
                <a:solidFill>
                  <a:srgbClr val="FFFFFF"/>
                </a:solidFill>
                <a:latin typeface="Lucida Sans"/>
                <a:sym typeface="Lucida Sans"/>
              </a:rPr>
              <a:t>4-15</a:t>
            </a:r>
          </a:p>
          <a:p>
            <a:pPr indent="14497" defTabSz="1043788" hangingPunct="0">
              <a:spcBef>
                <a:spcPts val="114"/>
              </a:spcBef>
              <a:defRPr sz="1200" spc="5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lang="fr-FR" sz="1370" kern="0" spc="-34" dirty="0" err="1">
                <a:solidFill>
                  <a:srgbClr val="FFFFFF"/>
                </a:solidFill>
                <a:latin typeface="Lucida Sans"/>
                <a:sym typeface="Lucida Sans"/>
              </a:rPr>
              <a:t>Evening</a:t>
            </a:r>
            <a:endParaRPr sz="1370" kern="0" spc="-34" dirty="0">
              <a:solidFill>
                <a:srgbClr val="FFFFFF"/>
              </a:solidFill>
              <a:latin typeface="Lucida Sans"/>
              <a:sym typeface="Lucida Sans"/>
            </a:endParaRPr>
          </a:p>
        </p:txBody>
      </p:sp>
      <p:sp>
        <p:nvSpPr>
          <p:cNvPr id="756" name="object 42"/>
          <p:cNvSpPr/>
          <p:nvPr/>
        </p:nvSpPr>
        <p:spPr>
          <a:xfrm>
            <a:off x="294400" y="3918814"/>
            <a:ext cx="1" cy="368270"/>
          </a:xfrm>
          <a:prstGeom prst="line">
            <a:avLst/>
          </a:prstGeom>
          <a:ln w="6350">
            <a:solidFill>
              <a:srgbClr val="FFFFFF"/>
            </a:solidFill>
          </a:ln>
        </p:spPr>
        <p:txBody>
          <a:bodyPr lIns="52188" rIns="52188"/>
          <a:lstStyle/>
          <a:p>
            <a:pPr defTabSz="1043788" hangingPunct="0"/>
            <a:endParaRPr sz="2055" kern="0">
              <a:solidFill>
                <a:srgbClr val="000000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732" name="object 18"/>
          <p:cNvSpPr txBox="1"/>
          <p:nvPr/>
        </p:nvSpPr>
        <p:spPr>
          <a:xfrm>
            <a:off x="418810" y="4004778"/>
            <a:ext cx="608151" cy="210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4497" defTabSz="1043788" hangingPunct="0">
              <a:spcBef>
                <a:spcPts val="114"/>
              </a:spcBef>
              <a:defRPr sz="1200" spc="5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lang="fr-FR" sz="1370" kern="0" spc="57" dirty="0">
                <a:solidFill>
                  <a:srgbClr val="FFFFFF"/>
                </a:solidFill>
                <a:latin typeface="Lucida Sans"/>
                <a:sym typeface="Lucida Sans"/>
              </a:rPr>
              <a:t>02-03</a:t>
            </a:r>
            <a:endParaRPr sz="1370" kern="0" spc="-302" dirty="0">
              <a:solidFill>
                <a:srgbClr val="FFFFFF"/>
              </a:solidFill>
              <a:latin typeface="Lucida Sans"/>
              <a:sym typeface="Lucida Sans"/>
            </a:endParaRPr>
          </a:p>
        </p:txBody>
      </p:sp>
      <p:sp>
        <p:nvSpPr>
          <p:cNvPr id="733" name="object 19"/>
          <p:cNvSpPr txBox="1"/>
          <p:nvPr/>
        </p:nvSpPr>
        <p:spPr>
          <a:xfrm>
            <a:off x="1214467" y="4056857"/>
            <a:ext cx="743698" cy="175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4497" defTabSz="1043788" hangingPunct="0">
              <a:spcBef>
                <a:spcPts val="114"/>
              </a:spcBef>
              <a:defRPr sz="1000" spc="-9">
                <a:solidFill>
                  <a:srgbClr val="31BCED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sz="1142" kern="0" spc="-10" dirty="0">
                <a:solidFill>
                  <a:srgbClr val="31BCED"/>
                </a:solidFill>
                <a:latin typeface="Lucida Sans"/>
                <a:sym typeface="Lucida Sans"/>
              </a:rPr>
              <a:t>MATCH</a:t>
            </a:r>
            <a:r>
              <a:rPr sz="1142" kern="0" spc="114" dirty="0">
                <a:solidFill>
                  <a:srgbClr val="31BCED"/>
                </a:solidFill>
                <a:latin typeface="Lucida Sans"/>
                <a:sym typeface="Lucida Sans"/>
              </a:rPr>
              <a:t> </a:t>
            </a:r>
            <a:r>
              <a:rPr lang="fr-FR" sz="1142" kern="0" dirty="0">
                <a:solidFill>
                  <a:srgbClr val="31BCED"/>
                </a:solidFill>
                <a:latin typeface="Lucida Sans"/>
                <a:sym typeface="Lucida Sans"/>
              </a:rPr>
              <a:t>6</a:t>
            </a:r>
            <a:endParaRPr sz="1142" kern="0" dirty="0">
              <a:solidFill>
                <a:srgbClr val="31BCED"/>
              </a:solidFill>
              <a:latin typeface="Lucida Sans"/>
              <a:sym typeface="Lucida Sans"/>
            </a:endParaRPr>
          </a:p>
        </p:txBody>
      </p:sp>
      <p:sp>
        <p:nvSpPr>
          <p:cNvPr id="734" name="object 20"/>
          <p:cNvSpPr txBox="1"/>
          <p:nvPr/>
        </p:nvSpPr>
        <p:spPr>
          <a:xfrm>
            <a:off x="1214467" y="4289801"/>
            <a:ext cx="1295310" cy="799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R="5799" indent="14497" defTabSz="1043788" hangingPunct="0">
              <a:lnSpc>
                <a:spcPct val="129700"/>
              </a:lnSpc>
              <a:spcBef>
                <a:spcPts val="114"/>
              </a:spcBef>
              <a:defRPr sz="900" spc="95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sz="1027" kern="0" spc="108" dirty="0">
                <a:solidFill>
                  <a:srgbClr val="FFFFFF"/>
                </a:solidFill>
                <a:latin typeface="Lucida Sans"/>
                <a:sym typeface="Lucida Sans"/>
              </a:rPr>
              <a:t>Energy</a:t>
            </a:r>
            <a:r>
              <a:rPr sz="1027" kern="0" spc="-46" dirty="0">
                <a:solidFill>
                  <a:srgbClr val="FFFFFF"/>
                </a:solidFill>
                <a:latin typeface="Lucida Sans"/>
                <a:sym typeface="Lucida Sans"/>
              </a:rPr>
              <a:t> </a:t>
            </a:r>
            <a:r>
              <a:rPr sz="1027" kern="0" spc="137" dirty="0">
                <a:solidFill>
                  <a:srgbClr val="FFFFFF"/>
                </a:solidFill>
                <a:latin typeface="Lucida Sans"/>
                <a:sym typeface="Lucida Sans"/>
              </a:rPr>
              <a:t>Standard  </a:t>
            </a:r>
            <a:r>
              <a:rPr lang="fr-FR" sz="1027" kern="0" spc="91" dirty="0">
                <a:solidFill>
                  <a:srgbClr val="FFFFFF"/>
                </a:solidFill>
                <a:latin typeface="Lucida Sans"/>
                <a:sym typeface="Lucida Sans"/>
              </a:rPr>
              <a:t>Aqua Centurions</a:t>
            </a:r>
            <a:endParaRPr sz="1027" kern="0" spc="91" dirty="0">
              <a:solidFill>
                <a:srgbClr val="FFFFFF"/>
              </a:solidFill>
              <a:latin typeface="Lucida Sans"/>
              <a:sym typeface="Lucida Sans"/>
            </a:endParaRPr>
          </a:p>
          <a:p>
            <a:pPr marR="176863" indent="14497" defTabSz="1043788" hangingPunct="0">
              <a:lnSpc>
                <a:spcPct val="129700"/>
              </a:lnSpc>
              <a:defRPr sz="900" spc="75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sz="1027" kern="0" spc="86" dirty="0">
                <a:solidFill>
                  <a:srgbClr val="FFFFFF"/>
                </a:solidFill>
                <a:latin typeface="Lucida Sans"/>
                <a:sym typeface="Lucida Sans"/>
              </a:rPr>
              <a:t>NY </a:t>
            </a:r>
            <a:r>
              <a:rPr sz="1027" kern="0" spc="114" dirty="0">
                <a:solidFill>
                  <a:srgbClr val="FFFFFF"/>
                </a:solidFill>
                <a:latin typeface="Lucida Sans"/>
                <a:sym typeface="Lucida Sans"/>
              </a:rPr>
              <a:t>Breakers  </a:t>
            </a:r>
            <a:r>
              <a:rPr sz="1027" kern="0" spc="68" dirty="0">
                <a:solidFill>
                  <a:srgbClr val="FFFFFF"/>
                </a:solidFill>
                <a:latin typeface="Lucida Sans"/>
                <a:sym typeface="Lucida Sans"/>
              </a:rPr>
              <a:t>Toronto</a:t>
            </a:r>
            <a:r>
              <a:rPr sz="1027" kern="0" spc="-29" dirty="0">
                <a:solidFill>
                  <a:srgbClr val="FFFFFF"/>
                </a:solidFill>
                <a:latin typeface="Lucida Sans"/>
                <a:sym typeface="Lucida Sans"/>
              </a:rPr>
              <a:t> </a:t>
            </a:r>
            <a:r>
              <a:rPr sz="1027" kern="0" spc="108" dirty="0">
                <a:solidFill>
                  <a:srgbClr val="FFFFFF"/>
                </a:solidFill>
                <a:latin typeface="Lucida Sans"/>
                <a:sym typeface="Lucida Sans"/>
              </a:rPr>
              <a:t>Titans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xmlns="" id="{A119EBA1-2F36-E643-9EBB-C3F4B40FC0B5}"/>
              </a:ext>
            </a:extLst>
          </p:cNvPr>
          <p:cNvSpPr/>
          <p:nvPr/>
        </p:nvSpPr>
        <p:spPr>
          <a:xfrm>
            <a:off x="1051333" y="4029179"/>
            <a:ext cx="1575085" cy="1154823"/>
          </a:xfrm>
          <a:prstGeom prst="rect">
            <a:avLst/>
          </a:prstGeom>
          <a:noFill/>
          <a:ln w="25400" cap="flat">
            <a:solidFill>
              <a:srgbClr val="00FDFF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2188" tIns="52188" rIns="52188" bIns="52188" numCol="1" spcCol="38100" rtlCol="0" anchor="ctr">
            <a:noAutofit/>
          </a:bodyPr>
          <a:lstStyle/>
          <a:p>
            <a:pPr defTabSz="1043788" hangingPunct="0"/>
            <a:endParaRPr lang="fr-FR" sz="2055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9" name="object 15"/>
          <p:cNvSpPr txBox="1"/>
          <p:nvPr/>
        </p:nvSpPr>
        <p:spPr>
          <a:xfrm>
            <a:off x="8034684" y="2359252"/>
            <a:ext cx="1624750" cy="1014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indent="14497" defTabSz="1043788" hangingPunct="0">
              <a:spcBef>
                <a:spcPts val="114"/>
              </a:spcBef>
              <a:defRPr sz="1000" spc="-9">
                <a:solidFill>
                  <a:srgbClr val="31BCED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sz="1142" kern="0" spc="-10" dirty="0">
                <a:solidFill>
                  <a:srgbClr val="31BCED"/>
                </a:solidFill>
                <a:latin typeface="Lucida Sans"/>
                <a:sym typeface="Lucida Sans"/>
              </a:rPr>
              <a:t>MATCH</a:t>
            </a:r>
            <a:r>
              <a:rPr sz="1142" kern="0" spc="-90" dirty="0">
                <a:solidFill>
                  <a:srgbClr val="31BCED"/>
                </a:solidFill>
                <a:latin typeface="Lucida Sans"/>
                <a:sym typeface="Lucida Sans"/>
              </a:rPr>
              <a:t> </a:t>
            </a:r>
            <a:r>
              <a:rPr lang="fr-FR" sz="1142" kern="0" spc="22" dirty="0">
                <a:solidFill>
                  <a:srgbClr val="31BCED"/>
                </a:solidFill>
                <a:latin typeface="Lucida Sans"/>
                <a:sym typeface="Lucida Sans"/>
              </a:rPr>
              <a:t>4</a:t>
            </a:r>
            <a:endParaRPr sz="1142" kern="0" spc="22" dirty="0">
              <a:solidFill>
                <a:srgbClr val="31BCED"/>
              </a:solidFill>
              <a:latin typeface="Lucida Sans"/>
              <a:sym typeface="Lucida Sans"/>
            </a:endParaRPr>
          </a:p>
          <a:p>
            <a:pPr marR="5799" indent="14497" defTabSz="1043788" hangingPunct="0">
              <a:lnSpc>
                <a:spcPct val="129700"/>
              </a:lnSpc>
              <a:spcBef>
                <a:spcPts val="342"/>
              </a:spcBef>
              <a:defRPr sz="900" spc="95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lang="fr-FR" sz="1027" kern="0" spc="108" dirty="0">
                <a:solidFill>
                  <a:srgbClr val="FFFFFF"/>
                </a:solidFill>
                <a:latin typeface="Lucida Sans"/>
                <a:sym typeface="Lucida Sans"/>
              </a:rPr>
              <a:t>Aqua Centurions</a:t>
            </a:r>
            <a:r>
              <a:rPr sz="1027" kern="0" spc="137" dirty="0">
                <a:solidFill>
                  <a:srgbClr val="FFFFFF"/>
                </a:solidFill>
                <a:latin typeface="Lucida Sans"/>
                <a:sym typeface="Lucida Sans"/>
              </a:rPr>
              <a:t>  </a:t>
            </a:r>
            <a:r>
              <a:rPr lang="fr-FR" sz="1027" kern="0" spc="91" dirty="0">
                <a:solidFill>
                  <a:srgbClr val="FFFFFF"/>
                </a:solidFill>
                <a:latin typeface="Lucida Sans"/>
                <a:sym typeface="Lucida Sans"/>
              </a:rPr>
              <a:t>Tokyo </a:t>
            </a:r>
            <a:r>
              <a:rPr lang="fr-FR" sz="1027" kern="0" spc="91" dirty="0" err="1">
                <a:solidFill>
                  <a:srgbClr val="FFFFFF"/>
                </a:solidFill>
                <a:latin typeface="Lucida Sans"/>
                <a:sym typeface="Lucida Sans"/>
              </a:rPr>
              <a:t>Frog</a:t>
            </a:r>
            <a:r>
              <a:rPr lang="fr-FR" sz="1027" kern="0" spc="91" dirty="0">
                <a:solidFill>
                  <a:srgbClr val="FFFFFF"/>
                </a:solidFill>
                <a:latin typeface="Lucida Sans"/>
                <a:sym typeface="Lucida Sans"/>
              </a:rPr>
              <a:t> Kings</a:t>
            </a:r>
            <a:endParaRPr sz="1027" kern="0" spc="91" dirty="0">
              <a:solidFill>
                <a:srgbClr val="FFFFFF"/>
              </a:solidFill>
              <a:latin typeface="Lucida Sans"/>
              <a:sym typeface="Lucida Sans"/>
            </a:endParaRPr>
          </a:p>
          <a:p>
            <a:pPr marR="465354" indent="14497" defTabSz="1043788" hangingPunct="0">
              <a:lnSpc>
                <a:spcPct val="129700"/>
              </a:lnSpc>
              <a:defRPr sz="900" spc="104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sz="1027" kern="0" spc="119" dirty="0">
                <a:solidFill>
                  <a:srgbClr val="FFFFFF"/>
                </a:solidFill>
                <a:latin typeface="Lucida Sans"/>
                <a:sym typeface="Lucida Sans"/>
              </a:rPr>
              <a:t>LA</a:t>
            </a:r>
            <a:r>
              <a:rPr sz="1027" kern="0" spc="-39" dirty="0">
                <a:solidFill>
                  <a:srgbClr val="FFFFFF"/>
                </a:solidFill>
                <a:latin typeface="Lucida Sans"/>
                <a:sym typeface="Lucida Sans"/>
              </a:rPr>
              <a:t> </a:t>
            </a:r>
            <a:r>
              <a:rPr sz="1027" kern="0" spc="91" dirty="0">
                <a:solidFill>
                  <a:srgbClr val="FFFFFF"/>
                </a:solidFill>
                <a:latin typeface="Lucida Sans"/>
                <a:sym typeface="Lucida Sans"/>
              </a:rPr>
              <a:t>Current  </a:t>
            </a:r>
            <a:r>
              <a:rPr lang="fr-FR" sz="1027" kern="0" spc="51" dirty="0">
                <a:solidFill>
                  <a:srgbClr val="FFFFFF"/>
                </a:solidFill>
                <a:latin typeface="Lucida Sans"/>
                <a:sym typeface="Lucida Sans"/>
              </a:rPr>
              <a:t>Toronto Titans</a:t>
            </a:r>
            <a:endParaRPr sz="1027" kern="0" spc="51" dirty="0">
              <a:solidFill>
                <a:srgbClr val="FFFFFF"/>
              </a:solidFill>
              <a:latin typeface="Lucida Sans"/>
              <a:sym typeface="Lucida Sans"/>
            </a:endParaRPr>
          </a:p>
        </p:txBody>
      </p:sp>
      <p:sp>
        <p:nvSpPr>
          <p:cNvPr id="51" name="object 14"/>
          <p:cNvSpPr txBox="1"/>
          <p:nvPr/>
        </p:nvSpPr>
        <p:spPr>
          <a:xfrm>
            <a:off x="7363724" y="2303621"/>
            <a:ext cx="619749" cy="210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4497" defTabSz="1043788" hangingPunct="0">
              <a:spcBef>
                <a:spcPts val="114"/>
              </a:spcBef>
              <a:defRPr sz="1200" spc="5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sz="1370" kern="0" spc="57" dirty="0">
                <a:solidFill>
                  <a:srgbClr val="FFFFFF"/>
                </a:solidFill>
                <a:latin typeface="Lucida Sans"/>
                <a:sym typeface="Lucida Sans"/>
              </a:rPr>
              <a:t>2</a:t>
            </a:r>
            <a:r>
              <a:rPr lang="fr-FR" sz="1370" kern="0" spc="57" dirty="0">
                <a:solidFill>
                  <a:srgbClr val="FFFFFF"/>
                </a:solidFill>
                <a:latin typeface="Lucida Sans"/>
                <a:sym typeface="Lucida Sans"/>
              </a:rPr>
              <a:t>6-27</a:t>
            </a:r>
            <a:endParaRPr sz="1370" kern="0" spc="154" dirty="0">
              <a:solidFill>
                <a:srgbClr val="FFFFFF"/>
              </a:solidFill>
              <a:latin typeface="Lucida Sans"/>
              <a:sym typeface="Lucida Sans"/>
            </a:endParaRPr>
          </a:p>
        </p:txBody>
      </p:sp>
      <p:sp>
        <p:nvSpPr>
          <p:cNvPr id="52" name="object 41"/>
          <p:cNvSpPr/>
          <p:nvPr/>
        </p:nvSpPr>
        <p:spPr>
          <a:xfrm>
            <a:off x="7248340" y="2196953"/>
            <a:ext cx="1" cy="297697"/>
          </a:xfrm>
          <a:prstGeom prst="line">
            <a:avLst/>
          </a:prstGeom>
          <a:ln w="6350">
            <a:solidFill>
              <a:srgbClr val="FFFFFF"/>
            </a:solidFill>
          </a:ln>
        </p:spPr>
        <p:txBody>
          <a:bodyPr lIns="52188" rIns="52188"/>
          <a:lstStyle/>
          <a:p>
            <a:pPr defTabSz="1043788" hangingPunct="0"/>
            <a:endParaRPr sz="2055" kern="0">
              <a:solidFill>
                <a:srgbClr val="000000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0D4CEDB6-5A5F-884F-8AD5-AD300D63DED8}"/>
              </a:ext>
            </a:extLst>
          </p:cNvPr>
          <p:cNvSpPr/>
          <p:nvPr/>
        </p:nvSpPr>
        <p:spPr>
          <a:xfrm>
            <a:off x="7986533" y="2332180"/>
            <a:ext cx="1387312" cy="1152444"/>
          </a:xfrm>
          <a:prstGeom prst="rect">
            <a:avLst/>
          </a:prstGeom>
          <a:noFill/>
          <a:ln w="25400" cap="flat">
            <a:solidFill>
              <a:srgbClr val="FFFF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2188" tIns="52188" rIns="52188" bIns="52188" numCol="1" spcCol="38100" rtlCol="0" anchor="ctr">
            <a:noAutofit/>
          </a:bodyPr>
          <a:lstStyle/>
          <a:p>
            <a:pPr defTabSz="1043788" hangingPunct="0"/>
            <a:endParaRPr lang="fr-FR" sz="2055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2" name="object 28"/>
          <p:cNvSpPr txBox="1"/>
          <p:nvPr/>
        </p:nvSpPr>
        <p:spPr>
          <a:xfrm>
            <a:off x="7537146" y="4005906"/>
            <a:ext cx="858696" cy="434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indent="14497" defTabSz="1043788" hangingPunct="0">
              <a:spcBef>
                <a:spcPts val="114"/>
              </a:spcBef>
              <a:defRPr sz="1200" spc="5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sz="1370" kern="0" spc="57" dirty="0">
                <a:solidFill>
                  <a:srgbClr val="FFFFFF"/>
                </a:solidFill>
                <a:latin typeface="Lucida Sans"/>
                <a:sym typeface="Lucida Sans"/>
              </a:rPr>
              <a:t>1</a:t>
            </a:r>
            <a:r>
              <a:rPr lang="fr-FR" sz="1370" kern="0" spc="57" dirty="0">
                <a:solidFill>
                  <a:srgbClr val="FFFFFF"/>
                </a:solidFill>
                <a:latin typeface="Lucida Sans"/>
                <a:sym typeface="Lucida Sans"/>
              </a:rPr>
              <a:t>4-15</a:t>
            </a:r>
          </a:p>
          <a:p>
            <a:pPr indent="14497" defTabSz="1043788" hangingPunct="0">
              <a:spcBef>
                <a:spcPts val="114"/>
              </a:spcBef>
              <a:defRPr sz="1200" spc="5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lang="fr-FR" sz="1370" kern="0" spc="-34" dirty="0" err="1">
                <a:solidFill>
                  <a:srgbClr val="FFFFFF"/>
                </a:solidFill>
                <a:latin typeface="Lucida Sans"/>
                <a:sym typeface="Lucida Sans"/>
              </a:rPr>
              <a:t>Morning</a:t>
            </a:r>
            <a:endParaRPr sz="1370" kern="0" spc="-34" dirty="0">
              <a:solidFill>
                <a:srgbClr val="FFFFFF"/>
              </a:solidFill>
              <a:latin typeface="Lucida Sans"/>
              <a:sym typeface="Lucida Sans"/>
            </a:endParaRPr>
          </a:p>
        </p:txBody>
      </p:sp>
      <p:sp>
        <p:nvSpPr>
          <p:cNvPr id="743" name="object 29"/>
          <p:cNvSpPr txBox="1"/>
          <p:nvPr/>
        </p:nvSpPr>
        <p:spPr>
          <a:xfrm>
            <a:off x="8398663" y="4081294"/>
            <a:ext cx="708906" cy="175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4497" defTabSz="1043788" hangingPunct="0">
              <a:spcBef>
                <a:spcPts val="114"/>
              </a:spcBef>
              <a:defRPr sz="1000" spc="-9">
                <a:solidFill>
                  <a:srgbClr val="31BCED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sz="1142" kern="0" spc="-10" dirty="0">
                <a:solidFill>
                  <a:srgbClr val="31BCED"/>
                </a:solidFill>
                <a:latin typeface="Lucida Sans"/>
                <a:sym typeface="Lucida Sans"/>
              </a:rPr>
              <a:t>MATCH</a:t>
            </a:r>
            <a:r>
              <a:rPr sz="1142" kern="0" spc="-154" dirty="0">
                <a:solidFill>
                  <a:srgbClr val="31BCED"/>
                </a:solidFill>
                <a:latin typeface="Lucida Sans"/>
                <a:sym typeface="Lucida Sans"/>
              </a:rPr>
              <a:t> </a:t>
            </a:r>
            <a:r>
              <a:rPr sz="1142" kern="0" spc="5" dirty="0">
                <a:solidFill>
                  <a:srgbClr val="31BCED"/>
                </a:solidFill>
                <a:latin typeface="Lucida Sans"/>
                <a:sym typeface="Lucida Sans"/>
              </a:rPr>
              <a:t>9</a:t>
            </a:r>
          </a:p>
        </p:txBody>
      </p:sp>
      <p:sp>
        <p:nvSpPr>
          <p:cNvPr id="746" name="object 32"/>
          <p:cNvSpPr txBox="1"/>
          <p:nvPr/>
        </p:nvSpPr>
        <p:spPr>
          <a:xfrm>
            <a:off x="8386526" y="4265629"/>
            <a:ext cx="1732973" cy="8383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R="307337" indent="14497" algn="just" defTabSz="1043788" hangingPunct="0">
              <a:lnSpc>
                <a:spcPct val="129700"/>
              </a:lnSpc>
              <a:spcBef>
                <a:spcPts val="114"/>
              </a:spcBef>
              <a:defRPr sz="900" spc="69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lang="fr-FR" sz="1027" kern="0" spc="79" dirty="0" err="1">
                <a:solidFill>
                  <a:srgbClr val="FFFFFF"/>
                </a:solidFill>
                <a:latin typeface="Lucida Sans"/>
                <a:sym typeface="Lucida Sans"/>
              </a:rPr>
              <a:t>Energy</a:t>
            </a:r>
            <a:r>
              <a:rPr lang="fr-FR" sz="1027" kern="0" spc="79" dirty="0">
                <a:solidFill>
                  <a:srgbClr val="FFFFFF"/>
                </a:solidFill>
                <a:latin typeface="Lucida Sans"/>
                <a:sym typeface="Lucida Sans"/>
              </a:rPr>
              <a:t> Standard</a:t>
            </a:r>
          </a:p>
          <a:p>
            <a:pPr marR="307337" indent="14497" algn="just" defTabSz="1043788" hangingPunct="0">
              <a:lnSpc>
                <a:spcPct val="129700"/>
              </a:lnSpc>
              <a:spcBef>
                <a:spcPts val="114"/>
              </a:spcBef>
              <a:defRPr sz="900" spc="69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lang="fr-FR" sz="1027" kern="0" spc="97" dirty="0" err="1">
                <a:solidFill>
                  <a:srgbClr val="FFFFFF"/>
                </a:solidFill>
                <a:latin typeface="Lucida Sans"/>
                <a:sym typeface="Lucida Sans"/>
              </a:rPr>
              <a:t>Iron</a:t>
            </a:r>
            <a:endParaRPr lang="fr-FR" sz="1027" kern="0" spc="97" dirty="0">
              <a:solidFill>
                <a:srgbClr val="FFFFFF"/>
              </a:solidFill>
              <a:latin typeface="Lucida Sans"/>
              <a:sym typeface="Lucida Sans"/>
            </a:endParaRPr>
          </a:p>
          <a:p>
            <a:pPr marR="307337" indent="14497" algn="just" defTabSz="1043788" hangingPunct="0">
              <a:lnSpc>
                <a:spcPct val="129700"/>
              </a:lnSpc>
              <a:spcBef>
                <a:spcPts val="114"/>
              </a:spcBef>
              <a:defRPr sz="900" spc="69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lang="fr-FR" sz="1027" kern="0" spc="97" dirty="0">
                <a:solidFill>
                  <a:srgbClr val="FFFFFF"/>
                </a:solidFill>
                <a:latin typeface="Lucida Sans"/>
                <a:sym typeface="Lucida Sans"/>
              </a:rPr>
              <a:t>Tokyo </a:t>
            </a:r>
            <a:r>
              <a:rPr lang="fr-FR" sz="1027" kern="0" spc="97" dirty="0" err="1">
                <a:solidFill>
                  <a:srgbClr val="FFFFFF"/>
                </a:solidFill>
                <a:latin typeface="Lucida Sans"/>
                <a:sym typeface="Lucida Sans"/>
              </a:rPr>
              <a:t>Frog</a:t>
            </a:r>
            <a:r>
              <a:rPr lang="fr-FR" sz="1027" kern="0" spc="97" dirty="0">
                <a:solidFill>
                  <a:srgbClr val="FFFFFF"/>
                </a:solidFill>
                <a:latin typeface="Lucida Sans"/>
                <a:sym typeface="Lucida Sans"/>
              </a:rPr>
              <a:t> Kings</a:t>
            </a:r>
          </a:p>
          <a:p>
            <a:pPr marR="307337" indent="14497" algn="just" defTabSz="1043788" hangingPunct="0">
              <a:lnSpc>
                <a:spcPct val="129700"/>
              </a:lnSpc>
              <a:spcBef>
                <a:spcPts val="114"/>
              </a:spcBef>
              <a:defRPr sz="900" spc="69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lang="fr-FR" sz="1027" kern="0" spc="97" dirty="0">
                <a:solidFill>
                  <a:srgbClr val="FFFFFF"/>
                </a:solidFill>
                <a:latin typeface="Lucida Sans"/>
                <a:sym typeface="Lucida Sans"/>
              </a:rPr>
              <a:t>Toronto Titans</a:t>
            </a:r>
            <a:endParaRPr sz="1027" kern="0" spc="97" dirty="0">
              <a:solidFill>
                <a:srgbClr val="FFFFFF"/>
              </a:solidFill>
              <a:latin typeface="Lucida Sans"/>
              <a:sym typeface="Lucida Sans"/>
            </a:endParaRPr>
          </a:p>
        </p:txBody>
      </p:sp>
      <p:sp>
        <p:nvSpPr>
          <p:cNvPr id="60" name="object 44"/>
          <p:cNvSpPr/>
          <p:nvPr/>
        </p:nvSpPr>
        <p:spPr>
          <a:xfrm>
            <a:off x="7453609" y="3890898"/>
            <a:ext cx="1" cy="392915"/>
          </a:xfrm>
          <a:prstGeom prst="line">
            <a:avLst/>
          </a:prstGeom>
          <a:ln w="6350">
            <a:solidFill>
              <a:srgbClr val="FFFFFF"/>
            </a:solidFill>
          </a:ln>
        </p:spPr>
        <p:txBody>
          <a:bodyPr lIns="52188" rIns="52188"/>
          <a:lstStyle/>
          <a:p>
            <a:pPr defTabSz="1043788" hangingPunct="0"/>
            <a:endParaRPr sz="2055" kern="0">
              <a:solidFill>
                <a:srgbClr val="000000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xmlns="" id="{32022461-2322-4D4D-AB19-84B9BEFE8617}"/>
              </a:ext>
            </a:extLst>
          </p:cNvPr>
          <p:cNvSpPr/>
          <p:nvPr/>
        </p:nvSpPr>
        <p:spPr>
          <a:xfrm>
            <a:off x="8333638" y="4054538"/>
            <a:ext cx="1387312" cy="1161772"/>
          </a:xfrm>
          <a:prstGeom prst="rect">
            <a:avLst/>
          </a:prstGeom>
          <a:noFill/>
          <a:ln w="25400" cap="flat">
            <a:solidFill>
              <a:srgbClr val="FFFF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2188" tIns="52188" rIns="52188" bIns="52188" numCol="1" spcCol="38100" rtlCol="0" anchor="ctr">
            <a:noAutofit/>
          </a:bodyPr>
          <a:lstStyle/>
          <a:p>
            <a:pPr defTabSz="1043788" hangingPunct="0"/>
            <a:endParaRPr lang="fr-FR" sz="2055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xmlns="" id="{32A76DCB-BB52-6B4D-BA9C-642079FD1852}"/>
              </a:ext>
            </a:extLst>
          </p:cNvPr>
          <p:cNvCxnSpPr>
            <a:cxnSpLocks/>
          </p:cNvCxnSpPr>
          <p:nvPr/>
        </p:nvCxnSpPr>
        <p:spPr>
          <a:xfrm>
            <a:off x="4893322" y="1247888"/>
            <a:ext cx="367689" cy="0"/>
          </a:xfrm>
          <a:prstGeom prst="line">
            <a:avLst/>
          </a:prstGeom>
          <a:noFill/>
          <a:ln w="50800" cap="flat">
            <a:solidFill>
              <a:srgbClr val="FFFF00"/>
            </a:solidFill>
            <a:prstDash val="solid"/>
            <a:round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7" name="Connecteur droit 76">
            <a:extLst>
              <a:ext uri="{FF2B5EF4-FFF2-40B4-BE49-F238E27FC236}">
                <a16:creationId xmlns:a16="http://schemas.microsoft.com/office/drawing/2014/main" xmlns="" id="{AD2040B0-97A4-034A-A5EC-4567D9EF9271}"/>
              </a:ext>
            </a:extLst>
          </p:cNvPr>
          <p:cNvCxnSpPr>
            <a:cxnSpLocks/>
          </p:cNvCxnSpPr>
          <p:nvPr/>
        </p:nvCxnSpPr>
        <p:spPr>
          <a:xfrm>
            <a:off x="4893322" y="1527832"/>
            <a:ext cx="367689" cy="0"/>
          </a:xfrm>
          <a:prstGeom prst="line">
            <a:avLst/>
          </a:prstGeom>
          <a:noFill/>
          <a:ln w="50800" cap="flat">
            <a:solidFill>
              <a:srgbClr val="00FDFF"/>
            </a:solidFill>
            <a:prstDash val="solid"/>
            <a:round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xmlns="" id="{39772906-6CDD-9148-B743-C1145A60F30F}"/>
              </a:ext>
            </a:extLst>
          </p:cNvPr>
          <p:cNvSpPr txBox="1"/>
          <p:nvPr/>
        </p:nvSpPr>
        <p:spPr>
          <a:xfrm>
            <a:off x="5412083" y="1100263"/>
            <a:ext cx="3331663" cy="29865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2188" tIns="52188" rIns="52188" bIns="52188" numCol="1" spcCol="38100" rtlCol="0" anchor="t">
            <a:spAutoFit/>
          </a:bodyPr>
          <a:lstStyle/>
          <a:p>
            <a:pPr defTabSz="1043788" hangingPunct="0"/>
            <a:r>
              <a:rPr lang="fr-FR" sz="1256" kern="0" spc="13" dirty="0" err="1">
                <a:solidFill>
                  <a:srgbClr val="FFFFFF"/>
                </a:solidFill>
                <a:latin typeface="Lucida Sans" panose="020B0602030504020204" pitchFamily="34" charset="77"/>
                <a:cs typeface="Calibri"/>
                <a:sym typeface="Calibri"/>
              </a:rPr>
              <a:t>Mid</a:t>
            </a:r>
            <a:r>
              <a:rPr lang="fr-FR" sz="1256" kern="0" spc="13" dirty="0">
                <a:solidFill>
                  <a:srgbClr val="FFFFFF"/>
                </a:solidFill>
                <a:latin typeface="Lucida Sans" panose="020B0602030504020204" pitchFamily="34" charset="77"/>
                <a:cs typeface="Calibri"/>
                <a:sym typeface="Calibri"/>
              </a:rPr>
              <a:t> of the </a:t>
            </a:r>
            <a:r>
              <a:rPr lang="fr-FR" sz="1256" kern="0" spc="13" dirty="0" err="1">
                <a:solidFill>
                  <a:srgbClr val="FFFFFF"/>
                </a:solidFill>
                <a:latin typeface="Lucida Sans" panose="020B0602030504020204" pitchFamily="34" charset="77"/>
                <a:cs typeface="Calibri"/>
                <a:sym typeface="Calibri"/>
              </a:rPr>
              <a:t>day</a:t>
            </a:r>
            <a:endParaRPr lang="fr-FR" sz="1256" kern="0" dirty="0">
              <a:solidFill>
                <a:srgbClr val="FFFFFF"/>
              </a:solidFill>
              <a:latin typeface="Lucida Sans" panose="020B0602030504020204" pitchFamily="34" charset="77"/>
              <a:cs typeface="Calibri"/>
              <a:sym typeface="Calibri"/>
            </a:endParaRP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xmlns="" id="{1868F70B-426F-1F45-8DA9-D66092FF474E}"/>
              </a:ext>
            </a:extLst>
          </p:cNvPr>
          <p:cNvSpPr txBox="1"/>
          <p:nvPr/>
        </p:nvSpPr>
        <p:spPr>
          <a:xfrm>
            <a:off x="5412083" y="1376101"/>
            <a:ext cx="3448253" cy="29865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2188" tIns="52188" rIns="52188" bIns="52188" numCol="1" spcCol="38100" rtlCol="0" anchor="t">
            <a:spAutoFit/>
          </a:bodyPr>
          <a:lstStyle/>
          <a:p>
            <a:pPr defTabSz="1043788" hangingPunct="0"/>
            <a:r>
              <a:rPr lang="fr-FR" sz="1256" kern="0" spc="13" dirty="0">
                <a:solidFill>
                  <a:srgbClr val="FFFFFF"/>
                </a:solidFill>
                <a:latin typeface="Lucida Sans" panose="020B0602030504020204" pitchFamily="34" charset="77"/>
                <a:cs typeface="Calibri"/>
                <a:sym typeface="Calibri"/>
              </a:rPr>
              <a:t>End of the </a:t>
            </a:r>
            <a:r>
              <a:rPr lang="fr-FR" sz="1256" kern="0" spc="13" dirty="0" err="1">
                <a:solidFill>
                  <a:srgbClr val="FFFFFF"/>
                </a:solidFill>
                <a:latin typeface="Lucida Sans" panose="020B0602030504020204" pitchFamily="34" charset="77"/>
                <a:cs typeface="Calibri"/>
                <a:sym typeface="Calibri"/>
              </a:rPr>
              <a:t>day</a:t>
            </a:r>
            <a:endParaRPr lang="fr-FR" sz="1256" kern="0" dirty="0">
              <a:solidFill>
                <a:srgbClr val="FFFFFF"/>
              </a:solidFill>
              <a:latin typeface="Lucida Sans" panose="020B0602030504020204" pitchFamily="34" charset="77"/>
              <a:cs typeface="Calibri"/>
              <a:sym typeface="Calibri"/>
            </a:endParaRPr>
          </a:p>
        </p:txBody>
      </p:sp>
      <p:sp>
        <p:nvSpPr>
          <p:cNvPr id="737" name="object 23"/>
          <p:cNvSpPr txBox="1"/>
          <p:nvPr/>
        </p:nvSpPr>
        <p:spPr>
          <a:xfrm>
            <a:off x="3595792" y="4069742"/>
            <a:ext cx="695858" cy="175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4497" defTabSz="1043788" hangingPunct="0">
              <a:spcBef>
                <a:spcPts val="114"/>
              </a:spcBef>
              <a:defRPr sz="1000" spc="-9">
                <a:solidFill>
                  <a:srgbClr val="31BCED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sz="1142" kern="0" spc="-10" dirty="0">
                <a:solidFill>
                  <a:srgbClr val="31BCED"/>
                </a:solidFill>
                <a:latin typeface="Lucida Sans"/>
                <a:sym typeface="Lucida Sans"/>
              </a:rPr>
              <a:t>MATCH</a:t>
            </a:r>
            <a:r>
              <a:rPr sz="1142" kern="0" spc="-160" dirty="0">
                <a:solidFill>
                  <a:srgbClr val="31BCED"/>
                </a:solidFill>
                <a:latin typeface="Lucida Sans"/>
                <a:sym typeface="Lucida Sans"/>
              </a:rPr>
              <a:t> </a:t>
            </a:r>
            <a:r>
              <a:rPr sz="1142" kern="0" spc="-97" dirty="0">
                <a:solidFill>
                  <a:srgbClr val="31BCED"/>
                </a:solidFill>
                <a:latin typeface="Lucida Sans"/>
                <a:sym typeface="Lucida Sans"/>
              </a:rPr>
              <a:t>7</a:t>
            </a:r>
          </a:p>
        </p:txBody>
      </p:sp>
      <p:sp>
        <p:nvSpPr>
          <p:cNvPr id="740" name="object 26"/>
          <p:cNvSpPr txBox="1"/>
          <p:nvPr/>
        </p:nvSpPr>
        <p:spPr>
          <a:xfrm>
            <a:off x="3601127" y="4265629"/>
            <a:ext cx="982899" cy="799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R="5799" indent="14497" defTabSz="1043788" hangingPunct="0">
              <a:lnSpc>
                <a:spcPct val="129700"/>
              </a:lnSpc>
              <a:spcBef>
                <a:spcPts val="114"/>
              </a:spcBef>
              <a:defRPr sz="900" spc="69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sz="1027" kern="0" spc="79" dirty="0">
                <a:solidFill>
                  <a:srgbClr val="FFFFFF"/>
                </a:solidFill>
                <a:latin typeface="Lucida Sans"/>
                <a:sym typeface="Lucida Sans"/>
              </a:rPr>
              <a:t>London </a:t>
            </a:r>
            <a:r>
              <a:rPr sz="1027" kern="0" spc="108" dirty="0">
                <a:solidFill>
                  <a:srgbClr val="FFFFFF"/>
                </a:solidFill>
                <a:latin typeface="Lucida Sans"/>
                <a:sym typeface="Lucida Sans"/>
              </a:rPr>
              <a:t>Roar  </a:t>
            </a:r>
            <a:r>
              <a:rPr sz="1027" kern="0" spc="74" dirty="0">
                <a:solidFill>
                  <a:srgbClr val="FFFFFF"/>
                </a:solidFill>
                <a:latin typeface="Lucida Sans"/>
                <a:sym typeface="Lucida Sans"/>
              </a:rPr>
              <a:t>Tokyo Kings  </a:t>
            </a:r>
            <a:r>
              <a:rPr sz="1027" kern="0" spc="91" dirty="0">
                <a:solidFill>
                  <a:srgbClr val="FFFFFF"/>
                </a:solidFill>
                <a:latin typeface="Lucida Sans"/>
                <a:sym typeface="Lucida Sans"/>
              </a:rPr>
              <a:t>Cali</a:t>
            </a:r>
            <a:r>
              <a:rPr sz="1027" kern="0" spc="-34" dirty="0">
                <a:solidFill>
                  <a:srgbClr val="FFFFFF"/>
                </a:solidFill>
                <a:latin typeface="Lucida Sans"/>
                <a:sym typeface="Lucida Sans"/>
              </a:rPr>
              <a:t> </a:t>
            </a:r>
            <a:r>
              <a:rPr sz="1027" kern="0" spc="91" dirty="0">
                <a:solidFill>
                  <a:srgbClr val="FFFFFF"/>
                </a:solidFill>
                <a:latin typeface="Lucida Sans"/>
                <a:sym typeface="Lucida Sans"/>
              </a:rPr>
              <a:t>Condors  </a:t>
            </a:r>
            <a:r>
              <a:rPr sz="1027" kern="0" spc="86" dirty="0">
                <a:solidFill>
                  <a:srgbClr val="FFFFFF"/>
                </a:solidFill>
                <a:latin typeface="Lucida Sans"/>
                <a:sym typeface="Lucida Sans"/>
              </a:rPr>
              <a:t>NY</a:t>
            </a:r>
            <a:r>
              <a:rPr sz="1027" kern="0" spc="-17" dirty="0">
                <a:solidFill>
                  <a:srgbClr val="FFFFFF"/>
                </a:solidFill>
                <a:latin typeface="Lucida Sans"/>
                <a:sym typeface="Lucida Sans"/>
              </a:rPr>
              <a:t> </a:t>
            </a:r>
            <a:r>
              <a:rPr sz="1027" kern="0" spc="114" dirty="0">
                <a:solidFill>
                  <a:srgbClr val="FFFFFF"/>
                </a:solidFill>
                <a:latin typeface="Lucida Sans"/>
                <a:sym typeface="Lucida Sans"/>
              </a:rPr>
              <a:t>Breakers</a:t>
            </a:r>
          </a:p>
        </p:txBody>
      </p:sp>
      <p:sp>
        <p:nvSpPr>
          <p:cNvPr id="741" name="object 27"/>
          <p:cNvSpPr txBox="1"/>
          <p:nvPr/>
        </p:nvSpPr>
        <p:spPr>
          <a:xfrm>
            <a:off x="2873585" y="4080263"/>
            <a:ext cx="526836" cy="210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indent="14497" defTabSz="1043788" hangingPunct="0">
              <a:spcBef>
                <a:spcPts val="114"/>
              </a:spcBef>
              <a:defRPr sz="1200" spc="1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lang="fr-FR" sz="1370" kern="0" spc="11" dirty="0">
                <a:solidFill>
                  <a:srgbClr val="FFFFFF"/>
                </a:solidFill>
                <a:latin typeface="Lucida Sans"/>
                <a:sym typeface="Lucida Sans"/>
              </a:rPr>
              <a:t>07-08</a:t>
            </a:r>
            <a:r>
              <a:rPr sz="1370" kern="0" spc="-302" dirty="0">
                <a:solidFill>
                  <a:srgbClr val="FFFFFF"/>
                </a:solidFill>
                <a:latin typeface="Lucida Sans"/>
                <a:sym typeface="Lucida Sans"/>
              </a:rPr>
              <a:t> </a:t>
            </a:r>
          </a:p>
        </p:txBody>
      </p:sp>
      <p:sp>
        <p:nvSpPr>
          <p:cNvPr id="57" name="object 42"/>
          <p:cNvSpPr/>
          <p:nvPr/>
        </p:nvSpPr>
        <p:spPr>
          <a:xfrm>
            <a:off x="2751470" y="3888687"/>
            <a:ext cx="1" cy="368270"/>
          </a:xfrm>
          <a:prstGeom prst="line">
            <a:avLst/>
          </a:prstGeom>
          <a:ln w="6350">
            <a:solidFill>
              <a:srgbClr val="FFFFFF"/>
            </a:solidFill>
          </a:ln>
        </p:spPr>
        <p:txBody>
          <a:bodyPr lIns="52188" rIns="52188"/>
          <a:lstStyle/>
          <a:p>
            <a:pPr defTabSz="1043788" hangingPunct="0"/>
            <a:endParaRPr sz="2055" kern="0">
              <a:solidFill>
                <a:srgbClr val="000000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738" name="object 24"/>
          <p:cNvSpPr txBox="1"/>
          <p:nvPr/>
        </p:nvSpPr>
        <p:spPr>
          <a:xfrm>
            <a:off x="5860852" y="4243070"/>
            <a:ext cx="1703857" cy="812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R="5799" indent="14497" defTabSz="1043788" hangingPunct="0">
              <a:lnSpc>
                <a:spcPct val="129700"/>
              </a:lnSpc>
              <a:spcBef>
                <a:spcPts val="114"/>
              </a:spcBef>
              <a:defRPr sz="900" spc="95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sz="1027" kern="0" spc="108" dirty="0">
                <a:solidFill>
                  <a:srgbClr val="FFFFFF"/>
                </a:solidFill>
                <a:latin typeface="Lucida Sans"/>
                <a:sym typeface="Lucida Sans"/>
              </a:rPr>
              <a:t>Energy</a:t>
            </a:r>
            <a:r>
              <a:rPr sz="1027" kern="0" spc="-46" dirty="0">
                <a:solidFill>
                  <a:srgbClr val="FFFFFF"/>
                </a:solidFill>
                <a:latin typeface="Lucida Sans"/>
                <a:sym typeface="Lucida Sans"/>
              </a:rPr>
              <a:t> </a:t>
            </a:r>
            <a:r>
              <a:rPr sz="1027" kern="0" spc="137" dirty="0">
                <a:solidFill>
                  <a:srgbClr val="FFFFFF"/>
                </a:solidFill>
                <a:latin typeface="Lucida Sans"/>
                <a:sym typeface="Lucida Sans"/>
              </a:rPr>
              <a:t>Standard</a:t>
            </a:r>
            <a:r>
              <a:rPr lang="fr-FR" sz="1027" kern="0" spc="137" dirty="0">
                <a:solidFill>
                  <a:srgbClr val="FFFFFF"/>
                </a:solidFill>
                <a:latin typeface="Lucida Sans"/>
                <a:sym typeface="Lucida Sans"/>
              </a:rPr>
              <a:t>  </a:t>
            </a:r>
            <a:r>
              <a:rPr sz="1027" kern="0" spc="137" dirty="0">
                <a:solidFill>
                  <a:srgbClr val="FFFFFF"/>
                </a:solidFill>
                <a:latin typeface="Lucida Sans"/>
                <a:sym typeface="Lucida Sans"/>
              </a:rPr>
              <a:t> </a:t>
            </a:r>
            <a:r>
              <a:rPr sz="1027" kern="0" spc="23" dirty="0" smtClean="0">
                <a:solidFill>
                  <a:srgbClr val="FFFFFF"/>
                </a:solidFill>
                <a:latin typeface="Lucida Sans"/>
                <a:sym typeface="Lucida Sans"/>
              </a:rPr>
              <a:t> </a:t>
            </a:r>
            <a:r>
              <a:rPr sz="1027" kern="0" spc="91" dirty="0">
                <a:solidFill>
                  <a:srgbClr val="FFFFFF"/>
                </a:solidFill>
                <a:latin typeface="Lucida Sans"/>
                <a:sym typeface="Lucida Sans"/>
              </a:rPr>
              <a:t>Trident</a:t>
            </a:r>
          </a:p>
          <a:p>
            <a:pPr marR="465354" indent="14497" defTabSz="1043788" hangingPunct="0">
              <a:lnSpc>
                <a:spcPct val="129700"/>
              </a:lnSpc>
              <a:defRPr sz="900" spc="104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lang="fr-FR" sz="1027" kern="0" spc="119" dirty="0">
                <a:solidFill>
                  <a:srgbClr val="FFFFFF"/>
                </a:solidFill>
                <a:latin typeface="Lucida Sans"/>
                <a:sym typeface="Lucida Sans"/>
              </a:rPr>
              <a:t>Toronto Titans</a:t>
            </a:r>
          </a:p>
          <a:p>
            <a:pPr marR="465354" indent="14497" defTabSz="1043788" hangingPunct="0">
              <a:lnSpc>
                <a:spcPct val="129700"/>
              </a:lnSpc>
              <a:defRPr sz="900" spc="104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sz="1027" kern="0" spc="51" dirty="0">
                <a:solidFill>
                  <a:srgbClr val="FFFFFF"/>
                </a:solidFill>
                <a:latin typeface="Lucida Sans"/>
                <a:sym typeface="Lucida Sans"/>
              </a:rPr>
              <a:t>Iron</a:t>
            </a:r>
          </a:p>
        </p:txBody>
      </p:sp>
      <p:sp>
        <p:nvSpPr>
          <p:cNvPr id="739" name="object 25"/>
          <p:cNvSpPr txBox="1"/>
          <p:nvPr/>
        </p:nvSpPr>
        <p:spPr>
          <a:xfrm>
            <a:off x="5861734" y="4094339"/>
            <a:ext cx="712530" cy="175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4497" defTabSz="1043788" hangingPunct="0">
              <a:spcBef>
                <a:spcPts val="114"/>
              </a:spcBef>
              <a:defRPr sz="1000" spc="-9">
                <a:solidFill>
                  <a:srgbClr val="31BCED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sz="1142" kern="0" spc="-10" dirty="0">
                <a:solidFill>
                  <a:srgbClr val="31BCED"/>
                </a:solidFill>
                <a:latin typeface="Lucida Sans"/>
                <a:sym typeface="Lucida Sans"/>
              </a:rPr>
              <a:t>MATCH</a:t>
            </a:r>
            <a:r>
              <a:rPr sz="1142" kern="0" spc="-160" dirty="0">
                <a:solidFill>
                  <a:srgbClr val="31BCED"/>
                </a:solidFill>
                <a:latin typeface="Lucida Sans"/>
                <a:sym typeface="Lucida Sans"/>
              </a:rPr>
              <a:t> </a:t>
            </a:r>
            <a:r>
              <a:rPr sz="1142" kern="0" spc="34" dirty="0">
                <a:solidFill>
                  <a:srgbClr val="31BCED"/>
                </a:solidFill>
                <a:latin typeface="Lucida Sans"/>
                <a:sym typeface="Lucida Sans"/>
              </a:rPr>
              <a:t>8</a:t>
            </a:r>
          </a:p>
        </p:txBody>
      </p:sp>
      <p:sp>
        <p:nvSpPr>
          <p:cNvPr id="757" name="object 43"/>
          <p:cNvSpPr/>
          <p:nvPr/>
        </p:nvSpPr>
        <p:spPr>
          <a:xfrm>
            <a:off x="5189651" y="3912618"/>
            <a:ext cx="1" cy="392915"/>
          </a:xfrm>
          <a:prstGeom prst="line">
            <a:avLst/>
          </a:prstGeom>
          <a:ln w="6350">
            <a:solidFill>
              <a:srgbClr val="FFFFFF"/>
            </a:solidFill>
          </a:ln>
        </p:spPr>
        <p:txBody>
          <a:bodyPr lIns="52188" rIns="52188"/>
          <a:lstStyle/>
          <a:p>
            <a:pPr defTabSz="1043788" hangingPunct="0"/>
            <a:endParaRPr sz="2055" kern="0">
              <a:solidFill>
                <a:srgbClr val="000000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59" name="object 27"/>
          <p:cNvSpPr txBox="1"/>
          <p:nvPr/>
        </p:nvSpPr>
        <p:spPr>
          <a:xfrm>
            <a:off x="5243600" y="4082656"/>
            <a:ext cx="600645" cy="210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indent="14497" defTabSz="1043788" hangingPunct="0">
              <a:spcBef>
                <a:spcPts val="114"/>
              </a:spcBef>
              <a:defRPr sz="1200" spc="1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lang="fr-FR" sz="1370" kern="0" spc="11" dirty="0">
                <a:solidFill>
                  <a:srgbClr val="FFFFFF"/>
                </a:solidFill>
                <a:latin typeface="Lucida Sans"/>
                <a:sym typeface="Lucida Sans"/>
              </a:rPr>
              <a:t>09-10</a:t>
            </a:r>
            <a:r>
              <a:rPr sz="1370" kern="0" spc="-302" dirty="0">
                <a:solidFill>
                  <a:srgbClr val="FFFFFF"/>
                </a:solidFill>
                <a:latin typeface="Lucida Sans"/>
                <a:sym typeface="Lucida Sans"/>
              </a:rPr>
              <a:t> </a:t>
            </a:r>
          </a:p>
        </p:txBody>
      </p:sp>
      <p:sp>
        <p:nvSpPr>
          <p:cNvPr id="727" name="object 13"/>
          <p:cNvSpPr txBox="1"/>
          <p:nvPr/>
        </p:nvSpPr>
        <p:spPr>
          <a:xfrm>
            <a:off x="3635243" y="2374885"/>
            <a:ext cx="1285162" cy="10141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4497" defTabSz="1043788" hangingPunct="0">
              <a:spcBef>
                <a:spcPts val="114"/>
              </a:spcBef>
              <a:defRPr sz="1000" spc="-9">
                <a:solidFill>
                  <a:srgbClr val="31BCED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sz="1142" kern="0" spc="-10" dirty="0">
                <a:solidFill>
                  <a:srgbClr val="31BCED"/>
                </a:solidFill>
                <a:latin typeface="Lucida Sans"/>
                <a:sym typeface="Lucida Sans"/>
              </a:rPr>
              <a:t>MATCH</a:t>
            </a:r>
            <a:r>
              <a:rPr sz="1142" kern="0" spc="-90" dirty="0">
                <a:solidFill>
                  <a:srgbClr val="31BCED"/>
                </a:solidFill>
                <a:latin typeface="Lucida Sans"/>
                <a:sym typeface="Lucida Sans"/>
              </a:rPr>
              <a:t> </a:t>
            </a:r>
            <a:r>
              <a:rPr sz="1142" kern="0" dirty="0">
                <a:solidFill>
                  <a:srgbClr val="31BCED"/>
                </a:solidFill>
                <a:latin typeface="Lucida Sans"/>
                <a:sym typeface="Lucida Sans"/>
              </a:rPr>
              <a:t>2</a:t>
            </a:r>
          </a:p>
          <a:p>
            <a:pPr marR="329083" indent="14497" defTabSz="1043788" hangingPunct="0">
              <a:lnSpc>
                <a:spcPct val="129700"/>
              </a:lnSpc>
              <a:spcBef>
                <a:spcPts val="342"/>
              </a:spcBef>
              <a:defRPr sz="900" spc="69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sz="1027" kern="0" spc="79" dirty="0">
                <a:solidFill>
                  <a:srgbClr val="FFFFFF"/>
                </a:solidFill>
                <a:latin typeface="Lucida Sans"/>
                <a:sym typeface="Lucida Sans"/>
              </a:rPr>
              <a:t>London</a:t>
            </a:r>
            <a:r>
              <a:rPr sz="1027" kern="0" spc="-39" dirty="0">
                <a:solidFill>
                  <a:srgbClr val="FFFFFF"/>
                </a:solidFill>
                <a:latin typeface="Lucida Sans"/>
                <a:sym typeface="Lucida Sans"/>
              </a:rPr>
              <a:t> </a:t>
            </a:r>
            <a:r>
              <a:rPr sz="1027" kern="0" spc="108" dirty="0">
                <a:solidFill>
                  <a:srgbClr val="FFFFFF"/>
                </a:solidFill>
                <a:latin typeface="Lucida Sans"/>
                <a:sym typeface="Lucida Sans"/>
              </a:rPr>
              <a:t>Roar  </a:t>
            </a:r>
            <a:r>
              <a:rPr sz="1027" kern="0" spc="91" dirty="0">
                <a:solidFill>
                  <a:srgbClr val="FFFFFF"/>
                </a:solidFill>
                <a:latin typeface="Lucida Sans"/>
                <a:sym typeface="Lucida Sans"/>
              </a:rPr>
              <a:t>DC</a:t>
            </a:r>
            <a:r>
              <a:rPr sz="1027" kern="0" spc="11" dirty="0">
                <a:solidFill>
                  <a:srgbClr val="FFFFFF"/>
                </a:solidFill>
                <a:latin typeface="Lucida Sans"/>
                <a:sym typeface="Lucida Sans"/>
              </a:rPr>
              <a:t> </a:t>
            </a:r>
            <a:r>
              <a:rPr sz="1027" kern="0" spc="91" dirty="0">
                <a:solidFill>
                  <a:srgbClr val="FFFFFF"/>
                </a:solidFill>
                <a:latin typeface="Lucida Sans"/>
                <a:sym typeface="Lucida Sans"/>
              </a:rPr>
              <a:t>Trident</a:t>
            </a:r>
            <a:endParaRPr lang="fr-FR" sz="1027" kern="0" spc="91" dirty="0">
              <a:solidFill>
                <a:srgbClr val="FFFFFF"/>
              </a:solidFill>
              <a:latin typeface="Lucida Sans"/>
              <a:sym typeface="Lucida Sans"/>
            </a:endParaRPr>
          </a:p>
          <a:p>
            <a:pPr marR="5799" indent="14497" defTabSz="1043788" hangingPunct="0">
              <a:lnSpc>
                <a:spcPct val="129700"/>
              </a:lnSpc>
              <a:defRPr sz="900" spc="104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lang="fr-FR" sz="1027" kern="0" spc="119" dirty="0">
                <a:solidFill>
                  <a:srgbClr val="FFFFFF"/>
                </a:solidFill>
                <a:latin typeface="Lucida Sans"/>
                <a:sym typeface="Lucida Sans"/>
              </a:rPr>
              <a:t>Aqua</a:t>
            </a:r>
            <a:r>
              <a:rPr lang="fr-FR" sz="1027" kern="0" spc="-57" dirty="0">
                <a:solidFill>
                  <a:srgbClr val="FFFFFF"/>
                </a:solidFill>
                <a:latin typeface="Lucida Sans"/>
                <a:sym typeface="Lucida Sans"/>
              </a:rPr>
              <a:t> </a:t>
            </a:r>
            <a:r>
              <a:rPr lang="fr-FR" sz="1027" kern="0" spc="97" dirty="0">
                <a:solidFill>
                  <a:srgbClr val="FFFFFF"/>
                </a:solidFill>
                <a:latin typeface="Lucida Sans"/>
                <a:sym typeface="Lucida Sans"/>
              </a:rPr>
              <a:t>Centurions  </a:t>
            </a:r>
            <a:r>
              <a:rPr lang="fr-FR" sz="1027" kern="0" spc="51" dirty="0" err="1">
                <a:solidFill>
                  <a:srgbClr val="FFFFFF"/>
                </a:solidFill>
                <a:latin typeface="Lucida Sans"/>
                <a:sym typeface="Lucida Sans"/>
              </a:rPr>
              <a:t>Iron</a:t>
            </a:r>
            <a:endParaRPr lang="fr-FR" sz="1027" kern="0" spc="51" dirty="0">
              <a:solidFill>
                <a:srgbClr val="FFFFFF"/>
              </a:solidFill>
              <a:latin typeface="Lucida Sans"/>
              <a:sym typeface="Lucida Sans"/>
            </a:endParaRPr>
          </a:p>
        </p:txBody>
      </p:sp>
      <p:sp>
        <p:nvSpPr>
          <p:cNvPr id="48" name="object 10"/>
          <p:cNvSpPr txBox="1"/>
          <p:nvPr/>
        </p:nvSpPr>
        <p:spPr>
          <a:xfrm>
            <a:off x="2873530" y="2332346"/>
            <a:ext cx="673435" cy="210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indent="14497" defTabSz="1043788" hangingPunct="0">
              <a:spcBef>
                <a:spcPts val="114"/>
              </a:spcBef>
              <a:defRPr sz="1200" spc="95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pPr>
            <a:r>
              <a:rPr lang="fr-FR" sz="1370" kern="0" spc="108" dirty="0">
                <a:solidFill>
                  <a:srgbClr val="FFFFFF"/>
                </a:solidFill>
                <a:latin typeface="Lucida Sans"/>
                <a:sym typeface="Lucida Sans"/>
              </a:rPr>
              <a:t>18-19</a:t>
            </a:r>
            <a:endParaRPr sz="1370" kern="0" spc="-251" dirty="0">
              <a:solidFill>
                <a:srgbClr val="FFFFFF"/>
              </a:solidFill>
              <a:latin typeface="Lucida Sans"/>
              <a:sym typeface="Lucida Sans"/>
            </a:endParaRPr>
          </a:p>
        </p:txBody>
      </p:sp>
      <p:sp>
        <p:nvSpPr>
          <p:cNvPr id="49" name="object 41"/>
          <p:cNvSpPr/>
          <p:nvPr/>
        </p:nvSpPr>
        <p:spPr>
          <a:xfrm>
            <a:off x="2749510" y="2187344"/>
            <a:ext cx="1" cy="297697"/>
          </a:xfrm>
          <a:prstGeom prst="line">
            <a:avLst/>
          </a:prstGeom>
          <a:ln w="6350">
            <a:solidFill>
              <a:srgbClr val="FFFFFF"/>
            </a:solidFill>
          </a:ln>
        </p:spPr>
        <p:txBody>
          <a:bodyPr lIns="52188" rIns="52188"/>
          <a:lstStyle/>
          <a:p>
            <a:pPr defTabSz="1043788" hangingPunct="0"/>
            <a:endParaRPr sz="2055" kern="0">
              <a:solidFill>
                <a:srgbClr val="000000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xmlns="" id="{D431DAC1-84AA-0A48-9193-BD799D694456}"/>
              </a:ext>
            </a:extLst>
          </p:cNvPr>
          <p:cNvSpPr/>
          <p:nvPr/>
        </p:nvSpPr>
        <p:spPr>
          <a:xfrm>
            <a:off x="1059761" y="2296084"/>
            <a:ext cx="1575085" cy="1154823"/>
          </a:xfrm>
          <a:prstGeom prst="rect">
            <a:avLst/>
          </a:prstGeom>
          <a:noFill/>
          <a:ln w="25400" cap="flat">
            <a:solidFill>
              <a:srgbClr val="00FDFF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2188" tIns="52188" rIns="52188" bIns="52188" numCol="1" spcCol="38100" rtlCol="0" anchor="ctr">
            <a:noAutofit/>
          </a:bodyPr>
          <a:lstStyle/>
          <a:p>
            <a:pPr defTabSz="1043788" hangingPunct="0"/>
            <a:endParaRPr lang="fr-FR" sz="2055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xmlns="" id="{F3FCEFE2-6F4D-C548-9EAE-A4BCC5B5F6D1}"/>
              </a:ext>
            </a:extLst>
          </p:cNvPr>
          <p:cNvSpPr/>
          <p:nvPr/>
        </p:nvSpPr>
        <p:spPr>
          <a:xfrm>
            <a:off x="3540314" y="2320019"/>
            <a:ext cx="1575085" cy="1154823"/>
          </a:xfrm>
          <a:prstGeom prst="rect">
            <a:avLst/>
          </a:prstGeom>
          <a:noFill/>
          <a:ln w="25400" cap="flat">
            <a:solidFill>
              <a:srgbClr val="00FDFF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2188" tIns="52188" rIns="52188" bIns="52188" numCol="1" spcCol="38100" rtlCol="0" anchor="ctr">
            <a:noAutofit/>
          </a:bodyPr>
          <a:lstStyle/>
          <a:p>
            <a:pPr defTabSz="1043788" hangingPunct="0"/>
            <a:endParaRPr lang="fr-FR" sz="2055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xmlns="" id="{D7B3CEFF-5661-2742-8D95-169577259AD0}"/>
              </a:ext>
            </a:extLst>
          </p:cNvPr>
          <p:cNvSpPr/>
          <p:nvPr/>
        </p:nvSpPr>
        <p:spPr>
          <a:xfrm>
            <a:off x="5924444" y="2300814"/>
            <a:ext cx="1208514" cy="1154823"/>
          </a:xfrm>
          <a:prstGeom prst="rect">
            <a:avLst/>
          </a:prstGeom>
          <a:noFill/>
          <a:ln w="25400" cap="flat">
            <a:solidFill>
              <a:srgbClr val="00FDFF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2188" tIns="52188" rIns="52188" bIns="52188" numCol="1" spcCol="38100" rtlCol="0" anchor="ctr">
            <a:noAutofit/>
          </a:bodyPr>
          <a:lstStyle/>
          <a:p>
            <a:pPr defTabSz="1043788" hangingPunct="0"/>
            <a:endParaRPr lang="fr-FR" sz="2055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xmlns="" id="{21775ECA-CBF8-7F4A-A74E-74A5ECDFD980}"/>
              </a:ext>
            </a:extLst>
          </p:cNvPr>
          <p:cNvSpPr/>
          <p:nvPr/>
        </p:nvSpPr>
        <p:spPr>
          <a:xfrm>
            <a:off x="3462319" y="4038681"/>
            <a:ext cx="1575085" cy="1154823"/>
          </a:xfrm>
          <a:prstGeom prst="rect">
            <a:avLst/>
          </a:prstGeom>
          <a:noFill/>
          <a:ln w="25400" cap="flat">
            <a:solidFill>
              <a:srgbClr val="00FDFF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2188" tIns="52188" rIns="52188" bIns="52188" numCol="1" spcCol="38100" rtlCol="0" anchor="ctr">
            <a:noAutofit/>
          </a:bodyPr>
          <a:lstStyle/>
          <a:p>
            <a:pPr defTabSz="1043788" hangingPunct="0"/>
            <a:endParaRPr lang="fr-FR" sz="2055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xmlns="" id="{73B01FAD-BF6C-4F4F-A7C8-008F6485152A}"/>
              </a:ext>
            </a:extLst>
          </p:cNvPr>
          <p:cNvSpPr/>
          <p:nvPr/>
        </p:nvSpPr>
        <p:spPr>
          <a:xfrm>
            <a:off x="5801632" y="4061487"/>
            <a:ext cx="1410284" cy="1154823"/>
          </a:xfrm>
          <a:prstGeom prst="rect">
            <a:avLst/>
          </a:prstGeom>
          <a:noFill/>
          <a:ln w="25400" cap="flat">
            <a:solidFill>
              <a:srgbClr val="00FDFF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2188" tIns="52188" rIns="52188" bIns="52188" numCol="1" spcCol="38100" rtlCol="0" anchor="ctr">
            <a:noAutofit/>
          </a:bodyPr>
          <a:lstStyle/>
          <a:p>
            <a:pPr defTabSz="1043788" hangingPunct="0"/>
            <a:endParaRPr lang="fr-FR" sz="2055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xmlns="" id="{F8CE5FBE-F423-844E-906D-E5BDFE4E6C72}"/>
              </a:ext>
            </a:extLst>
          </p:cNvPr>
          <p:cNvSpPr/>
          <p:nvPr/>
        </p:nvSpPr>
        <p:spPr>
          <a:xfrm>
            <a:off x="10282432" y="2312991"/>
            <a:ext cx="1410284" cy="1154823"/>
          </a:xfrm>
          <a:prstGeom prst="rect">
            <a:avLst/>
          </a:prstGeom>
          <a:noFill/>
          <a:ln w="25400" cap="flat">
            <a:solidFill>
              <a:srgbClr val="00FDFF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2188" tIns="52188" rIns="52188" bIns="52188" numCol="1" spcCol="38100" rtlCol="0" anchor="ctr">
            <a:noAutofit/>
          </a:bodyPr>
          <a:lstStyle/>
          <a:p>
            <a:pPr defTabSz="1043788" hangingPunct="0"/>
            <a:endParaRPr lang="fr-FR" sz="2055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xmlns="" id="{590ABA6C-514C-AB4D-A985-3CBEABAE3024}"/>
              </a:ext>
            </a:extLst>
          </p:cNvPr>
          <p:cNvSpPr/>
          <p:nvPr/>
        </p:nvSpPr>
        <p:spPr>
          <a:xfrm>
            <a:off x="10577575" y="4029178"/>
            <a:ext cx="1410284" cy="1154823"/>
          </a:xfrm>
          <a:prstGeom prst="rect">
            <a:avLst/>
          </a:prstGeom>
          <a:noFill/>
          <a:ln w="25400" cap="flat">
            <a:solidFill>
              <a:srgbClr val="00FDFF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2188" tIns="52188" rIns="52188" bIns="52188" numCol="1" spcCol="38100" rtlCol="0" anchor="ctr">
            <a:noAutofit/>
          </a:bodyPr>
          <a:lstStyle/>
          <a:p>
            <a:pPr defTabSz="1043788" hangingPunct="0"/>
            <a:endParaRPr lang="fr-FR" sz="2055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98537267"/>
      </p:ext>
    </p:extLst>
  </p:cSld>
  <p:clrMapOvr>
    <a:masterClrMapping/>
  </p:clrMapOvr>
  <p:transition xmlns:p14="http://schemas.microsoft.com/office/powerpoint/2010/main" spd="med"/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195</Words>
  <Application>Microsoft Macintosh PowerPoint</Application>
  <PresentationFormat>Personalizzato</PresentationFormat>
  <Paragraphs>64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Titoli diapositive</vt:lpstr>
      </vt:variant>
      <vt:variant>
        <vt:i4>1</vt:i4>
      </vt:variant>
    </vt:vector>
  </HeadingPairs>
  <TitlesOfParts>
    <vt:vector size="3" baseType="lpstr">
      <vt:lpstr>Thème Office</vt:lpstr>
      <vt:lpstr>Office Theme</vt:lpstr>
      <vt:lpstr>Presentazione di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CLUZEL PIERRE</dc:creator>
  <cp:lastModifiedBy>Andrea di nino</cp:lastModifiedBy>
  <cp:revision>5</cp:revision>
  <dcterms:created xsi:type="dcterms:W3CDTF">2020-09-01T07:36:07Z</dcterms:created>
  <dcterms:modified xsi:type="dcterms:W3CDTF">2020-09-01T13:55:13Z</dcterms:modified>
</cp:coreProperties>
</file>